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diagrams/drawing2.xml" ContentType="application/vnd.ms-office.drawingml.diagramDrawing+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diagrams/quickStyle2.xml" ContentType="application/vnd.openxmlformats-officedocument.drawingml.diagramStyl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Layouts/slideLayout120.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Default Extension="png" ContentType="image/png"/>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presentation.xml" ContentType="application/vnd.openxmlformats-officedocument.presentationml.presentation.main+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diagrams/drawing1.xml" ContentType="application/vnd.ms-office.drawingml.diagramDrawing+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diagrams/quickStyle1.xml" ContentType="application/vnd.openxmlformats-officedocument.drawingml.diagramStyle+xml"/>
  <Default Extension="jpeg" ContentType="image/jpeg"/>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 id="2147483737" r:id="rId3"/>
    <p:sldMasterId id="2147483754" r:id="rId4"/>
    <p:sldMasterId id="2147483772" r:id="rId5"/>
  </p:sldMasterIdLst>
  <p:notesMasterIdLst>
    <p:notesMasterId r:id="rId16"/>
  </p:notesMasterIdLst>
  <p:sldIdLst>
    <p:sldId id="323" r:id="rId6"/>
    <p:sldId id="340" r:id="rId7"/>
    <p:sldId id="334" r:id="rId8"/>
    <p:sldId id="336" r:id="rId9"/>
    <p:sldId id="302" r:id="rId10"/>
    <p:sldId id="261" r:id="rId11"/>
    <p:sldId id="337" r:id="rId12"/>
    <p:sldId id="328" r:id="rId13"/>
    <p:sldId id="338" r:id="rId14"/>
    <p:sldId id="32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9900"/>
    <a:srgbClr val="52CEC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33" autoAdjust="0"/>
    <p:restoredTop sz="94660"/>
  </p:normalViewPr>
  <p:slideViewPr>
    <p:cSldViewPr snapToGrid="0">
      <p:cViewPr>
        <p:scale>
          <a:sx n="75" d="100"/>
          <a:sy n="75" d="100"/>
        </p:scale>
        <p:origin x="-342" y="-5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2FD32-90C6-4031-8C31-0B4F1530B715}"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uk-UA"/>
        </a:p>
      </dgm:t>
    </dgm:pt>
    <dgm:pt modelId="{98E72E90-432D-41BB-A128-5B9C103777C8}">
      <dgm:prSet phldrT="[Текст]"/>
      <dgm:spPr/>
      <dgm:t>
        <a:bodyPr/>
        <a:lstStyle/>
        <a:p>
          <a:r>
            <a:rPr lang="uk-UA" dirty="0" smtClean="0"/>
            <a:t>Єдиний реєстр донорів</a:t>
          </a:r>
          <a:endParaRPr lang="uk-UA" dirty="0"/>
        </a:p>
      </dgm:t>
    </dgm:pt>
    <dgm:pt modelId="{7D003301-2B63-437F-B7B4-AD428F141435}" type="parTrans" cxnId="{7AF3ADA0-9E81-446D-B103-0B0F51213AF6}">
      <dgm:prSet/>
      <dgm:spPr/>
      <dgm:t>
        <a:bodyPr/>
        <a:lstStyle/>
        <a:p>
          <a:endParaRPr lang="uk-UA"/>
        </a:p>
      </dgm:t>
    </dgm:pt>
    <dgm:pt modelId="{18B6ED37-06B2-46EC-B71F-2C7CB0CA9874}" type="sibTrans" cxnId="{7AF3ADA0-9E81-446D-B103-0B0F51213AF6}">
      <dgm:prSet/>
      <dgm:spPr/>
      <dgm:t>
        <a:bodyPr/>
        <a:lstStyle/>
        <a:p>
          <a:endParaRPr lang="uk-UA"/>
        </a:p>
      </dgm:t>
    </dgm:pt>
    <dgm:pt modelId="{D8DED080-A4B1-4102-8B5E-9C0BD55645C7}">
      <dgm:prSet phldrT="[Текст]"/>
      <dgm:spPr/>
      <dgm:t>
        <a:bodyPr/>
        <a:lstStyle/>
        <a:p>
          <a:r>
            <a:rPr lang="uk-UA" dirty="0" smtClean="0"/>
            <a:t>Управління запасами</a:t>
          </a:r>
          <a:endParaRPr lang="uk-UA" dirty="0"/>
        </a:p>
      </dgm:t>
    </dgm:pt>
    <dgm:pt modelId="{9B91DABA-0926-48C4-AF67-A5834D6D778A}" type="parTrans" cxnId="{BFE40726-DEC8-4D76-8FE1-6DB1ED94C656}">
      <dgm:prSet/>
      <dgm:spPr/>
      <dgm:t>
        <a:bodyPr/>
        <a:lstStyle/>
        <a:p>
          <a:endParaRPr lang="uk-UA"/>
        </a:p>
      </dgm:t>
    </dgm:pt>
    <dgm:pt modelId="{25C176C3-B394-4176-927C-EE3A669C8A9C}" type="sibTrans" cxnId="{BFE40726-DEC8-4D76-8FE1-6DB1ED94C656}">
      <dgm:prSet/>
      <dgm:spPr/>
      <dgm:t>
        <a:bodyPr/>
        <a:lstStyle/>
        <a:p>
          <a:endParaRPr lang="uk-UA"/>
        </a:p>
      </dgm:t>
    </dgm:pt>
    <dgm:pt modelId="{595D87F9-9A63-4F29-950A-2B0A7089D6AC}">
      <dgm:prSet phldrT="[Текст]"/>
      <dgm:spPr/>
      <dgm:t>
        <a:bodyPr/>
        <a:lstStyle/>
        <a:p>
          <a:r>
            <a:rPr lang="uk-UA" dirty="0" smtClean="0"/>
            <a:t>Єдиний центр контролю та прогнозів</a:t>
          </a:r>
          <a:endParaRPr lang="uk-UA" dirty="0"/>
        </a:p>
      </dgm:t>
    </dgm:pt>
    <dgm:pt modelId="{EA0CC57D-114D-402F-B228-86166BC197FA}" type="parTrans" cxnId="{5D78613C-0A68-46B7-B28F-ACDB7168C54E}">
      <dgm:prSet/>
      <dgm:spPr/>
      <dgm:t>
        <a:bodyPr/>
        <a:lstStyle/>
        <a:p>
          <a:endParaRPr lang="uk-UA"/>
        </a:p>
      </dgm:t>
    </dgm:pt>
    <dgm:pt modelId="{0EA06345-39E7-491C-9C52-DD122B8A7739}" type="sibTrans" cxnId="{5D78613C-0A68-46B7-B28F-ACDB7168C54E}">
      <dgm:prSet/>
      <dgm:spPr/>
      <dgm:t>
        <a:bodyPr/>
        <a:lstStyle/>
        <a:p>
          <a:endParaRPr lang="uk-UA"/>
        </a:p>
      </dgm:t>
    </dgm:pt>
    <dgm:pt modelId="{D9EA9D54-7BC7-4590-878F-5EB7DD44EC94}">
      <dgm:prSet phldrT="[Текст]"/>
      <dgm:spPr/>
      <dgm:t>
        <a:bodyPr/>
        <a:lstStyle/>
        <a:p>
          <a:r>
            <a:rPr lang="uk-UA" dirty="0" smtClean="0"/>
            <a:t>Служба крові</a:t>
          </a:r>
          <a:endParaRPr lang="uk-UA" dirty="0"/>
        </a:p>
      </dgm:t>
    </dgm:pt>
    <dgm:pt modelId="{3EC41474-FBF1-467D-A83C-AA2DECD76E8E}" type="parTrans" cxnId="{DF75FFF0-C1DE-47FB-BC84-7CEF78BC4EB1}">
      <dgm:prSet/>
      <dgm:spPr/>
      <dgm:t>
        <a:bodyPr/>
        <a:lstStyle/>
        <a:p>
          <a:endParaRPr lang="uk-UA"/>
        </a:p>
      </dgm:t>
    </dgm:pt>
    <dgm:pt modelId="{41D61688-1AE5-44D9-8084-9B107688EB39}" type="sibTrans" cxnId="{DF75FFF0-C1DE-47FB-BC84-7CEF78BC4EB1}">
      <dgm:prSet/>
      <dgm:spPr/>
      <dgm:t>
        <a:bodyPr/>
        <a:lstStyle/>
        <a:p>
          <a:endParaRPr lang="uk-UA"/>
        </a:p>
      </dgm:t>
    </dgm:pt>
    <dgm:pt modelId="{E58C8A35-316F-488A-9654-CE4F15FB9DF5}" type="pres">
      <dgm:prSet presAssocID="{2532FD32-90C6-4031-8C31-0B4F1530B715}" presName="Name0" presStyleCnt="0">
        <dgm:presLayoutVars>
          <dgm:chMax val="4"/>
          <dgm:resizeHandles val="exact"/>
        </dgm:presLayoutVars>
      </dgm:prSet>
      <dgm:spPr/>
      <dgm:t>
        <a:bodyPr/>
        <a:lstStyle/>
        <a:p>
          <a:endParaRPr lang="uk-UA"/>
        </a:p>
      </dgm:t>
    </dgm:pt>
    <dgm:pt modelId="{9A5BF2DD-B09C-431E-BE35-79AB7F34544B}" type="pres">
      <dgm:prSet presAssocID="{2532FD32-90C6-4031-8C31-0B4F1530B715}" presName="ellipse" presStyleLbl="trBgShp" presStyleIdx="0" presStyleCnt="1"/>
      <dgm:spPr/>
    </dgm:pt>
    <dgm:pt modelId="{BAD329C0-3599-4E49-B82C-8984D85E4A04}" type="pres">
      <dgm:prSet presAssocID="{2532FD32-90C6-4031-8C31-0B4F1530B715}" presName="arrow1" presStyleLbl="fgShp" presStyleIdx="0" presStyleCnt="1"/>
      <dgm:spPr/>
    </dgm:pt>
    <dgm:pt modelId="{594CE5BF-21B1-49B0-BED7-990F6215B607}" type="pres">
      <dgm:prSet presAssocID="{2532FD32-90C6-4031-8C31-0B4F1530B715}" presName="rectangle" presStyleLbl="revTx" presStyleIdx="0" presStyleCnt="1">
        <dgm:presLayoutVars>
          <dgm:bulletEnabled val="1"/>
        </dgm:presLayoutVars>
      </dgm:prSet>
      <dgm:spPr/>
      <dgm:t>
        <a:bodyPr/>
        <a:lstStyle/>
        <a:p>
          <a:endParaRPr lang="uk-UA"/>
        </a:p>
      </dgm:t>
    </dgm:pt>
    <dgm:pt modelId="{E1F7B1A6-7B02-4A7E-BF13-8783C7E60E3D}" type="pres">
      <dgm:prSet presAssocID="{D8DED080-A4B1-4102-8B5E-9C0BD55645C7}" presName="item1" presStyleLbl="node1" presStyleIdx="0" presStyleCnt="3">
        <dgm:presLayoutVars>
          <dgm:bulletEnabled val="1"/>
        </dgm:presLayoutVars>
      </dgm:prSet>
      <dgm:spPr/>
      <dgm:t>
        <a:bodyPr/>
        <a:lstStyle/>
        <a:p>
          <a:endParaRPr lang="uk-UA"/>
        </a:p>
      </dgm:t>
    </dgm:pt>
    <dgm:pt modelId="{B37D96EA-0A75-4069-B0D3-5DD0C24EF421}" type="pres">
      <dgm:prSet presAssocID="{595D87F9-9A63-4F29-950A-2B0A7089D6AC}" presName="item2" presStyleLbl="node1" presStyleIdx="1" presStyleCnt="3">
        <dgm:presLayoutVars>
          <dgm:bulletEnabled val="1"/>
        </dgm:presLayoutVars>
      </dgm:prSet>
      <dgm:spPr/>
      <dgm:t>
        <a:bodyPr/>
        <a:lstStyle/>
        <a:p>
          <a:endParaRPr lang="uk-UA"/>
        </a:p>
      </dgm:t>
    </dgm:pt>
    <dgm:pt modelId="{FA079D55-8CD1-4FF7-ABB9-3F0F59649279}" type="pres">
      <dgm:prSet presAssocID="{D9EA9D54-7BC7-4590-878F-5EB7DD44EC94}" presName="item3" presStyleLbl="node1" presStyleIdx="2" presStyleCnt="3">
        <dgm:presLayoutVars>
          <dgm:bulletEnabled val="1"/>
        </dgm:presLayoutVars>
      </dgm:prSet>
      <dgm:spPr/>
      <dgm:t>
        <a:bodyPr/>
        <a:lstStyle/>
        <a:p>
          <a:endParaRPr lang="uk-UA"/>
        </a:p>
      </dgm:t>
    </dgm:pt>
    <dgm:pt modelId="{4A56EEDD-23E9-4A26-A2AE-450F216E0D98}" type="pres">
      <dgm:prSet presAssocID="{2532FD32-90C6-4031-8C31-0B4F1530B715}" presName="funnel" presStyleLbl="trAlignAcc1" presStyleIdx="0" presStyleCnt="1" custLinFactNeighborX="-804" custLinFactNeighborY="2009"/>
      <dgm:spPr/>
    </dgm:pt>
  </dgm:ptLst>
  <dgm:cxnLst>
    <dgm:cxn modelId="{BFE40726-DEC8-4D76-8FE1-6DB1ED94C656}" srcId="{2532FD32-90C6-4031-8C31-0B4F1530B715}" destId="{D8DED080-A4B1-4102-8B5E-9C0BD55645C7}" srcOrd="1" destOrd="0" parTransId="{9B91DABA-0926-48C4-AF67-A5834D6D778A}" sibTransId="{25C176C3-B394-4176-927C-EE3A669C8A9C}"/>
    <dgm:cxn modelId="{ED353E00-8E08-474E-84D6-8716E1133408}" type="presOf" srcId="{2532FD32-90C6-4031-8C31-0B4F1530B715}" destId="{E58C8A35-316F-488A-9654-CE4F15FB9DF5}" srcOrd="0" destOrd="0" presId="urn:microsoft.com/office/officeart/2005/8/layout/funnel1"/>
    <dgm:cxn modelId="{E797EA94-482F-4F18-ACD1-533CE2C813B8}" type="presOf" srcId="{D8DED080-A4B1-4102-8B5E-9C0BD55645C7}" destId="{B37D96EA-0A75-4069-B0D3-5DD0C24EF421}" srcOrd="0" destOrd="0" presId="urn:microsoft.com/office/officeart/2005/8/layout/funnel1"/>
    <dgm:cxn modelId="{DF75FFF0-C1DE-47FB-BC84-7CEF78BC4EB1}" srcId="{2532FD32-90C6-4031-8C31-0B4F1530B715}" destId="{D9EA9D54-7BC7-4590-878F-5EB7DD44EC94}" srcOrd="3" destOrd="0" parTransId="{3EC41474-FBF1-467D-A83C-AA2DECD76E8E}" sibTransId="{41D61688-1AE5-44D9-8084-9B107688EB39}"/>
    <dgm:cxn modelId="{6C4C5344-2D3D-4DDB-9B7D-EAE992DE566D}" type="presOf" srcId="{98E72E90-432D-41BB-A128-5B9C103777C8}" destId="{FA079D55-8CD1-4FF7-ABB9-3F0F59649279}" srcOrd="0" destOrd="0" presId="urn:microsoft.com/office/officeart/2005/8/layout/funnel1"/>
    <dgm:cxn modelId="{5D78613C-0A68-46B7-B28F-ACDB7168C54E}" srcId="{2532FD32-90C6-4031-8C31-0B4F1530B715}" destId="{595D87F9-9A63-4F29-950A-2B0A7089D6AC}" srcOrd="2" destOrd="0" parTransId="{EA0CC57D-114D-402F-B228-86166BC197FA}" sibTransId="{0EA06345-39E7-491C-9C52-DD122B8A7739}"/>
    <dgm:cxn modelId="{E81BDFDA-234F-4D08-9997-F4FC936D225B}" type="presOf" srcId="{D9EA9D54-7BC7-4590-878F-5EB7DD44EC94}" destId="{594CE5BF-21B1-49B0-BED7-990F6215B607}" srcOrd="0" destOrd="0" presId="urn:microsoft.com/office/officeart/2005/8/layout/funnel1"/>
    <dgm:cxn modelId="{0A62D166-C10B-418D-9E67-7E683B4C6588}" type="presOf" srcId="{595D87F9-9A63-4F29-950A-2B0A7089D6AC}" destId="{E1F7B1A6-7B02-4A7E-BF13-8783C7E60E3D}" srcOrd="0" destOrd="0" presId="urn:microsoft.com/office/officeart/2005/8/layout/funnel1"/>
    <dgm:cxn modelId="{7AF3ADA0-9E81-446D-B103-0B0F51213AF6}" srcId="{2532FD32-90C6-4031-8C31-0B4F1530B715}" destId="{98E72E90-432D-41BB-A128-5B9C103777C8}" srcOrd="0" destOrd="0" parTransId="{7D003301-2B63-437F-B7B4-AD428F141435}" sibTransId="{18B6ED37-06B2-46EC-B71F-2C7CB0CA9874}"/>
    <dgm:cxn modelId="{AAE1B9B9-3537-4E74-8D57-F084D8166CE6}" type="presParOf" srcId="{E58C8A35-316F-488A-9654-CE4F15FB9DF5}" destId="{9A5BF2DD-B09C-431E-BE35-79AB7F34544B}" srcOrd="0" destOrd="0" presId="urn:microsoft.com/office/officeart/2005/8/layout/funnel1"/>
    <dgm:cxn modelId="{06D84452-561F-4431-903F-2F70F46B42EE}" type="presParOf" srcId="{E58C8A35-316F-488A-9654-CE4F15FB9DF5}" destId="{BAD329C0-3599-4E49-B82C-8984D85E4A04}" srcOrd="1" destOrd="0" presId="urn:microsoft.com/office/officeart/2005/8/layout/funnel1"/>
    <dgm:cxn modelId="{48D948EB-FE8D-4D7A-88A3-C4DD007A5630}" type="presParOf" srcId="{E58C8A35-316F-488A-9654-CE4F15FB9DF5}" destId="{594CE5BF-21B1-49B0-BED7-990F6215B607}" srcOrd="2" destOrd="0" presId="urn:microsoft.com/office/officeart/2005/8/layout/funnel1"/>
    <dgm:cxn modelId="{F0110FAB-3F00-4E56-A6CE-E6E88314E39A}" type="presParOf" srcId="{E58C8A35-316F-488A-9654-CE4F15FB9DF5}" destId="{E1F7B1A6-7B02-4A7E-BF13-8783C7E60E3D}" srcOrd="3" destOrd="0" presId="urn:microsoft.com/office/officeart/2005/8/layout/funnel1"/>
    <dgm:cxn modelId="{6B0CB430-F7C3-4C57-A7B6-6D961CBBD692}" type="presParOf" srcId="{E58C8A35-316F-488A-9654-CE4F15FB9DF5}" destId="{B37D96EA-0A75-4069-B0D3-5DD0C24EF421}" srcOrd="4" destOrd="0" presId="urn:microsoft.com/office/officeart/2005/8/layout/funnel1"/>
    <dgm:cxn modelId="{9A12987E-630A-4A83-8426-EA79F8FF5CE4}" type="presParOf" srcId="{E58C8A35-316F-488A-9654-CE4F15FB9DF5}" destId="{FA079D55-8CD1-4FF7-ABB9-3F0F59649279}" srcOrd="5" destOrd="0" presId="urn:microsoft.com/office/officeart/2005/8/layout/funnel1"/>
    <dgm:cxn modelId="{6C2172BF-4E9A-481C-B879-4FFCAC95BCA0}" type="presParOf" srcId="{E58C8A35-316F-488A-9654-CE4F15FB9DF5}" destId="{4A56EEDD-23E9-4A26-A2AE-450F216E0D98}" srcOrd="6" destOrd="0" presId="urn:microsoft.com/office/officeart/2005/8/layout/funnel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65E261-7B10-4CC2-A98B-5579BD66F5C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uk-UA"/>
        </a:p>
      </dgm:t>
    </dgm:pt>
    <dgm:pt modelId="{A51D4725-7796-41D1-8D84-E5A2AE2F0557}">
      <dgm:prSet phldrT="[Текст]"/>
      <dgm:spPr/>
      <dgm:t>
        <a:bodyPr/>
        <a:lstStyle/>
        <a:p>
          <a:r>
            <a:rPr lang="uk-UA" dirty="0" smtClean="0"/>
            <a:t>Донор</a:t>
          </a:r>
          <a:r>
            <a:rPr lang="de-DE" dirty="0" smtClean="0"/>
            <a:t>UA</a:t>
          </a:r>
          <a:endParaRPr lang="uk-UA" dirty="0"/>
        </a:p>
      </dgm:t>
    </dgm:pt>
    <dgm:pt modelId="{D5D02215-EDF6-4F66-B0AE-B7FDFE3ECD51}" type="parTrans" cxnId="{B30FA323-9A35-4C3E-8202-5B7E9EFD06B2}">
      <dgm:prSet/>
      <dgm:spPr/>
      <dgm:t>
        <a:bodyPr/>
        <a:lstStyle/>
        <a:p>
          <a:endParaRPr lang="uk-UA"/>
        </a:p>
      </dgm:t>
    </dgm:pt>
    <dgm:pt modelId="{0A44E624-2043-4008-933E-8A93C1EBF58F}" type="sibTrans" cxnId="{B30FA323-9A35-4C3E-8202-5B7E9EFD06B2}">
      <dgm:prSet/>
      <dgm:spPr/>
      <dgm:t>
        <a:bodyPr/>
        <a:lstStyle/>
        <a:p>
          <a:endParaRPr lang="uk-UA"/>
        </a:p>
      </dgm:t>
    </dgm:pt>
    <dgm:pt modelId="{96E9691C-A87F-43EE-BBBC-C6F71291B325}">
      <dgm:prSet phldrT="[Текст]"/>
      <dgm:spPr/>
      <dgm:t>
        <a:bodyPr/>
        <a:lstStyle/>
        <a:p>
          <a:r>
            <a:rPr lang="uk-UA" dirty="0" err="1" smtClean="0"/>
            <a:t>Мед.заклади</a:t>
          </a:r>
          <a:endParaRPr lang="uk-UA" dirty="0"/>
        </a:p>
      </dgm:t>
    </dgm:pt>
    <dgm:pt modelId="{1C70D4D4-2B9B-4F73-85F4-08C76F9DE89E}" type="parTrans" cxnId="{25865F03-A07B-4F4E-8A56-B2A49D2733F8}">
      <dgm:prSet/>
      <dgm:spPr/>
      <dgm:t>
        <a:bodyPr/>
        <a:lstStyle/>
        <a:p>
          <a:endParaRPr lang="uk-UA"/>
        </a:p>
      </dgm:t>
    </dgm:pt>
    <dgm:pt modelId="{E2B97FDC-3216-4A74-AEBA-6F65A0605EC4}" type="sibTrans" cxnId="{25865F03-A07B-4F4E-8A56-B2A49D2733F8}">
      <dgm:prSet/>
      <dgm:spPr/>
      <dgm:t>
        <a:bodyPr/>
        <a:lstStyle/>
        <a:p>
          <a:endParaRPr lang="uk-UA"/>
        </a:p>
      </dgm:t>
    </dgm:pt>
    <dgm:pt modelId="{52767ADA-29F9-4E50-9956-C8BD32FFF78F}">
      <dgm:prSet phldrT="[Текст]"/>
      <dgm:spPr/>
      <dgm:t>
        <a:bodyPr/>
        <a:lstStyle/>
        <a:p>
          <a:r>
            <a:rPr lang="uk-UA" dirty="0" smtClean="0"/>
            <a:t>Волонтери</a:t>
          </a:r>
          <a:endParaRPr lang="uk-UA" dirty="0"/>
        </a:p>
      </dgm:t>
    </dgm:pt>
    <dgm:pt modelId="{125EF2BD-D1E2-4423-AE26-A40BC5C55B3A}" type="parTrans" cxnId="{5DCB7EF5-B93B-45C2-825A-6B2CA8A60CC4}">
      <dgm:prSet/>
      <dgm:spPr/>
      <dgm:t>
        <a:bodyPr/>
        <a:lstStyle/>
        <a:p>
          <a:endParaRPr lang="uk-UA"/>
        </a:p>
      </dgm:t>
    </dgm:pt>
    <dgm:pt modelId="{1A55B5D3-672C-48AE-9B8D-BAA4248E99EB}" type="sibTrans" cxnId="{5DCB7EF5-B93B-45C2-825A-6B2CA8A60CC4}">
      <dgm:prSet/>
      <dgm:spPr/>
      <dgm:t>
        <a:bodyPr/>
        <a:lstStyle/>
        <a:p>
          <a:endParaRPr lang="uk-UA"/>
        </a:p>
      </dgm:t>
    </dgm:pt>
    <dgm:pt modelId="{758C29B2-B908-4EEE-8AF7-6BECE5478CCC}">
      <dgm:prSet phldrT="[Текст]"/>
      <dgm:spPr/>
      <dgm:t>
        <a:bodyPr/>
        <a:lstStyle/>
        <a:p>
          <a:r>
            <a:rPr lang="uk-UA" dirty="0" smtClean="0"/>
            <a:t>Реципієнти</a:t>
          </a:r>
          <a:endParaRPr lang="uk-UA" dirty="0"/>
        </a:p>
      </dgm:t>
    </dgm:pt>
    <dgm:pt modelId="{57110C43-1365-4F5E-B7F0-6D59FD0F3EC1}" type="parTrans" cxnId="{E4599C19-C8B2-436A-9A53-3B5CCFE2F886}">
      <dgm:prSet/>
      <dgm:spPr/>
      <dgm:t>
        <a:bodyPr/>
        <a:lstStyle/>
        <a:p>
          <a:endParaRPr lang="uk-UA"/>
        </a:p>
      </dgm:t>
    </dgm:pt>
    <dgm:pt modelId="{D7C1FD23-E15F-494E-87CC-6F4B26B9567A}" type="sibTrans" cxnId="{E4599C19-C8B2-436A-9A53-3B5CCFE2F886}">
      <dgm:prSet/>
      <dgm:spPr/>
      <dgm:t>
        <a:bodyPr/>
        <a:lstStyle/>
        <a:p>
          <a:endParaRPr lang="uk-UA"/>
        </a:p>
      </dgm:t>
    </dgm:pt>
    <dgm:pt modelId="{E0252A62-A2C8-4FA9-89BD-2504146B6F40}">
      <dgm:prSet phldrT="[Текст]"/>
      <dgm:spPr/>
      <dgm:t>
        <a:bodyPr/>
        <a:lstStyle/>
        <a:p>
          <a:r>
            <a:rPr lang="uk-UA" dirty="0" smtClean="0"/>
            <a:t>Донори</a:t>
          </a:r>
          <a:endParaRPr lang="uk-UA" dirty="0"/>
        </a:p>
      </dgm:t>
    </dgm:pt>
    <dgm:pt modelId="{4C2AD9F3-B460-4064-8986-4710CF8F05D0}" type="parTrans" cxnId="{1284764D-AEEE-4415-82A0-8D205F71F4AD}">
      <dgm:prSet/>
      <dgm:spPr/>
      <dgm:t>
        <a:bodyPr/>
        <a:lstStyle/>
        <a:p>
          <a:endParaRPr lang="uk-UA"/>
        </a:p>
      </dgm:t>
    </dgm:pt>
    <dgm:pt modelId="{6D54AE2B-9645-4F8E-BCDD-FDCEB9F1B9DA}" type="sibTrans" cxnId="{1284764D-AEEE-4415-82A0-8D205F71F4AD}">
      <dgm:prSet/>
      <dgm:spPr/>
      <dgm:t>
        <a:bodyPr/>
        <a:lstStyle/>
        <a:p>
          <a:endParaRPr lang="uk-UA"/>
        </a:p>
      </dgm:t>
    </dgm:pt>
    <dgm:pt modelId="{E527142D-5455-4A7E-B34C-E64CED5D7AA6}" type="pres">
      <dgm:prSet presAssocID="{4E65E261-7B10-4CC2-A98B-5579BD66F5C8}" presName="composite" presStyleCnt="0">
        <dgm:presLayoutVars>
          <dgm:chMax val="1"/>
          <dgm:dir/>
          <dgm:resizeHandles val="exact"/>
        </dgm:presLayoutVars>
      </dgm:prSet>
      <dgm:spPr/>
      <dgm:t>
        <a:bodyPr/>
        <a:lstStyle/>
        <a:p>
          <a:endParaRPr lang="en-US"/>
        </a:p>
      </dgm:t>
    </dgm:pt>
    <dgm:pt modelId="{02C6E36E-DCBC-4E19-ADD8-BD8DF553B37A}" type="pres">
      <dgm:prSet presAssocID="{4E65E261-7B10-4CC2-A98B-5579BD66F5C8}" presName="radial" presStyleCnt="0">
        <dgm:presLayoutVars>
          <dgm:animLvl val="ctr"/>
        </dgm:presLayoutVars>
      </dgm:prSet>
      <dgm:spPr/>
    </dgm:pt>
    <dgm:pt modelId="{AF3AFE44-C663-4ABC-9E26-1EA3FB11BE64}" type="pres">
      <dgm:prSet presAssocID="{A51D4725-7796-41D1-8D84-E5A2AE2F0557}" presName="centerShape" presStyleLbl="vennNode1" presStyleIdx="0" presStyleCnt="5" custScaleX="85352" custScaleY="59155"/>
      <dgm:spPr/>
      <dgm:t>
        <a:bodyPr/>
        <a:lstStyle/>
        <a:p>
          <a:endParaRPr lang="uk-UA"/>
        </a:p>
      </dgm:t>
    </dgm:pt>
    <dgm:pt modelId="{DE4C2BF2-4EE7-4283-80DC-647C2DE7DB62}" type="pres">
      <dgm:prSet presAssocID="{96E9691C-A87F-43EE-BBBC-C6F71291B325}" presName="node" presStyleLbl="vennNode1" presStyleIdx="1" presStyleCnt="5" custRadScaleRad="119467" custRadScaleInc="346">
        <dgm:presLayoutVars>
          <dgm:bulletEnabled val="1"/>
        </dgm:presLayoutVars>
      </dgm:prSet>
      <dgm:spPr/>
      <dgm:t>
        <a:bodyPr/>
        <a:lstStyle/>
        <a:p>
          <a:endParaRPr lang="uk-UA"/>
        </a:p>
      </dgm:t>
    </dgm:pt>
    <dgm:pt modelId="{11C56373-5985-450D-B91D-9A5D483ADB0E}" type="pres">
      <dgm:prSet presAssocID="{52767ADA-29F9-4E50-9956-C8BD32FFF78F}" presName="node" presStyleLbl="vennNode1" presStyleIdx="2" presStyleCnt="5" custRadScaleRad="122088" custRadScaleInc="-1353">
        <dgm:presLayoutVars>
          <dgm:bulletEnabled val="1"/>
        </dgm:presLayoutVars>
      </dgm:prSet>
      <dgm:spPr/>
      <dgm:t>
        <a:bodyPr/>
        <a:lstStyle/>
        <a:p>
          <a:endParaRPr lang="uk-UA"/>
        </a:p>
      </dgm:t>
    </dgm:pt>
    <dgm:pt modelId="{E6AB46BA-090F-47E7-AEE0-CBC8BB975602}" type="pres">
      <dgm:prSet presAssocID="{758C29B2-B908-4EEE-8AF7-6BECE5478CCC}" presName="node" presStyleLbl="vennNode1" presStyleIdx="3" presStyleCnt="5">
        <dgm:presLayoutVars>
          <dgm:bulletEnabled val="1"/>
        </dgm:presLayoutVars>
      </dgm:prSet>
      <dgm:spPr/>
      <dgm:t>
        <a:bodyPr/>
        <a:lstStyle/>
        <a:p>
          <a:endParaRPr lang="en-US"/>
        </a:p>
      </dgm:t>
    </dgm:pt>
    <dgm:pt modelId="{0E2899BD-F440-4919-9A01-FD7B6FCAD55B}" type="pres">
      <dgm:prSet presAssocID="{E0252A62-A2C8-4FA9-89BD-2504146B6F40}" presName="node" presStyleLbl="vennNode1" presStyleIdx="4" presStyleCnt="5" custRadScaleRad="143508" custRadScaleInc="-1440">
        <dgm:presLayoutVars>
          <dgm:bulletEnabled val="1"/>
        </dgm:presLayoutVars>
      </dgm:prSet>
      <dgm:spPr/>
      <dgm:t>
        <a:bodyPr/>
        <a:lstStyle/>
        <a:p>
          <a:endParaRPr lang="en-US"/>
        </a:p>
      </dgm:t>
    </dgm:pt>
  </dgm:ptLst>
  <dgm:cxnLst>
    <dgm:cxn modelId="{46F6CA66-62C2-4E56-B741-242D43DB7E0D}" type="presOf" srcId="{52767ADA-29F9-4E50-9956-C8BD32FFF78F}" destId="{11C56373-5985-450D-B91D-9A5D483ADB0E}" srcOrd="0" destOrd="0" presId="urn:microsoft.com/office/officeart/2005/8/layout/radial3"/>
    <dgm:cxn modelId="{BBD03959-5BFB-4416-A10F-B078BEF0B24B}" type="presOf" srcId="{96E9691C-A87F-43EE-BBBC-C6F71291B325}" destId="{DE4C2BF2-4EE7-4283-80DC-647C2DE7DB62}" srcOrd="0" destOrd="0" presId="urn:microsoft.com/office/officeart/2005/8/layout/radial3"/>
    <dgm:cxn modelId="{25865F03-A07B-4F4E-8A56-B2A49D2733F8}" srcId="{A51D4725-7796-41D1-8D84-E5A2AE2F0557}" destId="{96E9691C-A87F-43EE-BBBC-C6F71291B325}" srcOrd="0" destOrd="0" parTransId="{1C70D4D4-2B9B-4F73-85F4-08C76F9DE89E}" sibTransId="{E2B97FDC-3216-4A74-AEBA-6F65A0605EC4}"/>
    <dgm:cxn modelId="{8DE5E67B-BDEF-4716-BEBD-E9370FD78354}" type="presOf" srcId="{758C29B2-B908-4EEE-8AF7-6BECE5478CCC}" destId="{E6AB46BA-090F-47E7-AEE0-CBC8BB975602}" srcOrd="0" destOrd="0" presId="urn:microsoft.com/office/officeart/2005/8/layout/radial3"/>
    <dgm:cxn modelId="{1284764D-AEEE-4415-82A0-8D205F71F4AD}" srcId="{A51D4725-7796-41D1-8D84-E5A2AE2F0557}" destId="{E0252A62-A2C8-4FA9-89BD-2504146B6F40}" srcOrd="3" destOrd="0" parTransId="{4C2AD9F3-B460-4064-8986-4710CF8F05D0}" sibTransId="{6D54AE2B-9645-4F8E-BCDD-FDCEB9F1B9DA}"/>
    <dgm:cxn modelId="{5DCB7EF5-B93B-45C2-825A-6B2CA8A60CC4}" srcId="{A51D4725-7796-41D1-8D84-E5A2AE2F0557}" destId="{52767ADA-29F9-4E50-9956-C8BD32FFF78F}" srcOrd="1" destOrd="0" parTransId="{125EF2BD-D1E2-4423-AE26-A40BC5C55B3A}" sibTransId="{1A55B5D3-672C-48AE-9B8D-BAA4248E99EB}"/>
    <dgm:cxn modelId="{9E05A04F-39E0-42FC-85B0-67F5F1B48BF6}" type="presOf" srcId="{4E65E261-7B10-4CC2-A98B-5579BD66F5C8}" destId="{E527142D-5455-4A7E-B34C-E64CED5D7AA6}" srcOrd="0" destOrd="0" presId="urn:microsoft.com/office/officeart/2005/8/layout/radial3"/>
    <dgm:cxn modelId="{B30FA323-9A35-4C3E-8202-5B7E9EFD06B2}" srcId="{4E65E261-7B10-4CC2-A98B-5579BD66F5C8}" destId="{A51D4725-7796-41D1-8D84-E5A2AE2F0557}" srcOrd="0" destOrd="0" parTransId="{D5D02215-EDF6-4F66-B0AE-B7FDFE3ECD51}" sibTransId="{0A44E624-2043-4008-933E-8A93C1EBF58F}"/>
    <dgm:cxn modelId="{E73E8E15-6606-4309-B45D-78909212D00F}" type="presOf" srcId="{E0252A62-A2C8-4FA9-89BD-2504146B6F40}" destId="{0E2899BD-F440-4919-9A01-FD7B6FCAD55B}" srcOrd="0" destOrd="0" presId="urn:microsoft.com/office/officeart/2005/8/layout/radial3"/>
    <dgm:cxn modelId="{E4599C19-C8B2-436A-9A53-3B5CCFE2F886}" srcId="{A51D4725-7796-41D1-8D84-E5A2AE2F0557}" destId="{758C29B2-B908-4EEE-8AF7-6BECE5478CCC}" srcOrd="2" destOrd="0" parTransId="{57110C43-1365-4F5E-B7F0-6D59FD0F3EC1}" sibTransId="{D7C1FD23-E15F-494E-87CC-6F4B26B9567A}"/>
    <dgm:cxn modelId="{13ABA602-248E-4510-BF1A-5F3FAB5C629F}" type="presOf" srcId="{A51D4725-7796-41D1-8D84-E5A2AE2F0557}" destId="{AF3AFE44-C663-4ABC-9E26-1EA3FB11BE64}" srcOrd="0" destOrd="0" presId="urn:microsoft.com/office/officeart/2005/8/layout/radial3"/>
    <dgm:cxn modelId="{710A59CC-A5D9-47D5-89A8-DD4B684DAEE7}" type="presParOf" srcId="{E527142D-5455-4A7E-B34C-E64CED5D7AA6}" destId="{02C6E36E-DCBC-4E19-ADD8-BD8DF553B37A}" srcOrd="0" destOrd="0" presId="urn:microsoft.com/office/officeart/2005/8/layout/radial3"/>
    <dgm:cxn modelId="{A3A10C1A-BF1F-4815-B48F-3D013BF34655}" type="presParOf" srcId="{02C6E36E-DCBC-4E19-ADD8-BD8DF553B37A}" destId="{AF3AFE44-C663-4ABC-9E26-1EA3FB11BE64}" srcOrd="0" destOrd="0" presId="urn:microsoft.com/office/officeart/2005/8/layout/radial3"/>
    <dgm:cxn modelId="{74E1A7A5-48C6-4AB5-B3B4-84A52F61DF73}" type="presParOf" srcId="{02C6E36E-DCBC-4E19-ADD8-BD8DF553B37A}" destId="{DE4C2BF2-4EE7-4283-80DC-647C2DE7DB62}" srcOrd="1" destOrd="0" presId="urn:microsoft.com/office/officeart/2005/8/layout/radial3"/>
    <dgm:cxn modelId="{378BF237-2900-418C-B4B5-69665EFE5F35}" type="presParOf" srcId="{02C6E36E-DCBC-4E19-ADD8-BD8DF553B37A}" destId="{11C56373-5985-450D-B91D-9A5D483ADB0E}" srcOrd="2" destOrd="0" presId="urn:microsoft.com/office/officeart/2005/8/layout/radial3"/>
    <dgm:cxn modelId="{D08C3F58-39B0-4D8B-82FD-503B2D02B58D}" type="presParOf" srcId="{02C6E36E-DCBC-4E19-ADD8-BD8DF553B37A}" destId="{E6AB46BA-090F-47E7-AEE0-CBC8BB975602}" srcOrd="3" destOrd="0" presId="urn:microsoft.com/office/officeart/2005/8/layout/radial3"/>
    <dgm:cxn modelId="{55B3F532-089C-471C-A1A9-8409E312DD5A}" type="presParOf" srcId="{02C6E36E-DCBC-4E19-ADD8-BD8DF553B37A}" destId="{0E2899BD-F440-4919-9A01-FD7B6FCAD55B}" srcOrd="4"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A5BF2DD-B09C-431E-BE35-79AB7F34544B}">
      <dsp:nvSpPr>
        <dsp:cNvPr id="0" name=""/>
        <dsp:cNvSpPr/>
      </dsp:nvSpPr>
      <dsp:spPr>
        <a:xfrm>
          <a:off x="1872826" y="220133"/>
          <a:ext cx="4368800" cy="15172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329C0-3599-4E49-B82C-8984D85E4A04}">
      <dsp:nvSpPr>
        <dsp:cNvPr id="0" name=""/>
        <dsp:cNvSpPr/>
      </dsp:nvSpPr>
      <dsp:spPr>
        <a:xfrm>
          <a:off x="3640666" y="3935306"/>
          <a:ext cx="846666" cy="54186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4CE5BF-21B1-49B0-BED7-990F6215B607}">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uk-UA" sz="3600" kern="1200" dirty="0" smtClean="0"/>
            <a:t>Служба крові</a:t>
          </a:r>
          <a:endParaRPr lang="uk-UA" sz="3600" kern="1200" dirty="0"/>
        </a:p>
      </dsp:txBody>
      <dsp:txXfrm>
        <a:off x="2031999" y="4368800"/>
        <a:ext cx="4064000" cy="1016000"/>
      </dsp:txXfrm>
    </dsp:sp>
    <dsp:sp modelId="{E1F7B1A6-7B02-4A7E-BF13-8783C7E60E3D}">
      <dsp:nvSpPr>
        <dsp:cNvPr id="0" name=""/>
        <dsp:cNvSpPr/>
      </dsp:nvSpPr>
      <dsp:spPr>
        <a:xfrm>
          <a:off x="3461173" y="1854538"/>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uk-UA" sz="1500" kern="1200" dirty="0" smtClean="0"/>
            <a:t>Єдиний центр контролю та прогнозів</a:t>
          </a:r>
          <a:endParaRPr lang="uk-UA" sz="1500" kern="1200" dirty="0"/>
        </a:p>
      </dsp:txBody>
      <dsp:txXfrm>
        <a:off x="3461173" y="1854538"/>
        <a:ext cx="1524000" cy="1524000"/>
      </dsp:txXfrm>
    </dsp:sp>
    <dsp:sp modelId="{B37D96EA-0A75-4069-B0D3-5DD0C24EF421}">
      <dsp:nvSpPr>
        <dsp:cNvPr id="0" name=""/>
        <dsp:cNvSpPr/>
      </dsp:nvSpPr>
      <dsp:spPr>
        <a:xfrm>
          <a:off x="2370666" y="711200"/>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uk-UA" sz="1500" kern="1200" dirty="0" smtClean="0"/>
            <a:t>Управління запасами</a:t>
          </a:r>
          <a:endParaRPr lang="uk-UA" sz="1500" kern="1200" dirty="0"/>
        </a:p>
      </dsp:txBody>
      <dsp:txXfrm>
        <a:off x="2370666" y="711200"/>
        <a:ext cx="1524000" cy="1524000"/>
      </dsp:txXfrm>
    </dsp:sp>
    <dsp:sp modelId="{FA079D55-8CD1-4FF7-ABB9-3F0F59649279}">
      <dsp:nvSpPr>
        <dsp:cNvPr id="0" name=""/>
        <dsp:cNvSpPr/>
      </dsp:nvSpPr>
      <dsp:spPr>
        <a:xfrm>
          <a:off x="3928533" y="342730"/>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uk-UA" sz="1500" kern="1200" dirty="0" smtClean="0"/>
            <a:t>Єдиний реєстр донорів</a:t>
          </a:r>
          <a:endParaRPr lang="uk-UA" sz="1500" kern="1200" dirty="0"/>
        </a:p>
      </dsp:txBody>
      <dsp:txXfrm>
        <a:off x="3928533" y="342730"/>
        <a:ext cx="1524000" cy="1524000"/>
      </dsp:txXfrm>
    </dsp:sp>
    <dsp:sp modelId="{4A56EEDD-23E9-4A26-A2AE-450F216E0D98}">
      <dsp:nvSpPr>
        <dsp:cNvPr id="0" name=""/>
        <dsp:cNvSpPr/>
      </dsp:nvSpPr>
      <dsp:spPr>
        <a:xfrm>
          <a:off x="1655212" y="110069"/>
          <a:ext cx="4741333" cy="379306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3AFE44-C663-4ABC-9E26-1EA3FB11BE64}">
      <dsp:nvSpPr>
        <dsp:cNvPr id="0" name=""/>
        <dsp:cNvSpPr/>
      </dsp:nvSpPr>
      <dsp:spPr>
        <a:xfrm>
          <a:off x="2781301" y="1820332"/>
          <a:ext cx="2565396" cy="17780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uk-UA" sz="3400" kern="1200" dirty="0" smtClean="0"/>
            <a:t>Донор</a:t>
          </a:r>
          <a:r>
            <a:rPr lang="de-DE" sz="3400" kern="1200" dirty="0" smtClean="0"/>
            <a:t>UA</a:t>
          </a:r>
          <a:endParaRPr lang="uk-UA" sz="3400" kern="1200" dirty="0"/>
        </a:p>
      </dsp:txBody>
      <dsp:txXfrm>
        <a:off x="2781301" y="1820332"/>
        <a:ext cx="2565396" cy="1778002"/>
      </dsp:txXfrm>
    </dsp:sp>
    <dsp:sp modelId="{DE4C2BF2-4EE7-4283-80DC-647C2DE7DB62}">
      <dsp:nvSpPr>
        <dsp:cNvPr id="0" name=""/>
        <dsp:cNvSpPr/>
      </dsp:nvSpPr>
      <dsp:spPr>
        <a:xfrm>
          <a:off x="3325292" y="0"/>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uk-UA" sz="1400" kern="1200" dirty="0" err="1" smtClean="0"/>
            <a:t>Мед.заклади</a:t>
          </a:r>
          <a:endParaRPr lang="uk-UA" sz="1400" kern="1200" dirty="0"/>
        </a:p>
      </dsp:txBody>
      <dsp:txXfrm>
        <a:off x="3325292" y="0"/>
        <a:ext cx="1502833" cy="1502833"/>
      </dsp:txXfrm>
    </dsp:sp>
    <dsp:sp modelId="{11C56373-5985-450D-B91D-9A5D483ADB0E}">
      <dsp:nvSpPr>
        <dsp:cNvPr id="0" name=""/>
        <dsp:cNvSpPr/>
      </dsp:nvSpPr>
      <dsp:spPr>
        <a:xfrm>
          <a:off x="5701770" y="1907132"/>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uk-UA" sz="1400" kern="1200" dirty="0" smtClean="0"/>
            <a:t>Волонтери</a:t>
          </a:r>
          <a:endParaRPr lang="uk-UA" sz="1400" kern="1200" dirty="0"/>
        </a:p>
      </dsp:txBody>
      <dsp:txXfrm>
        <a:off x="5701770" y="1907132"/>
        <a:ext cx="1502833" cy="1502833"/>
      </dsp:txXfrm>
    </dsp:sp>
    <dsp:sp modelId="{E6AB46BA-090F-47E7-AEE0-CBC8BB975602}">
      <dsp:nvSpPr>
        <dsp:cNvPr id="0" name=""/>
        <dsp:cNvSpPr/>
      </dsp:nvSpPr>
      <dsp:spPr>
        <a:xfrm>
          <a:off x="3312583" y="3915297"/>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uk-UA" sz="1400" kern="1200" dirty="0" smtClean="0"/>
            <a:t>Реципієнти</a:t>
          </a:r>
          <a:endParaRPr lang="uk-UA" sz="1400" kern="1200" dirty="0"/>
        </a:p>
      </dsp:txBody>
      <dsp:txXfrm>
        <a:off x="3312583" y="3915297"/>
        <a:ext cx="1502833" cy="1502833"/>
      </dsp:txXfrm>
    </dsp:sp>
    <dsp:sp modelId="{0E2899BD-F440-4919-9A01-FD7B6FCAD55B}">
      <dsp:nvSpPr>
        <dsp:cNvPr id="0" name=""/>
        <dsp:cNvSpPr/>
      </dsp:nvSpPr>
      <dsp:spPr>
        <a:xfrm>
          <a:off x="504304" y="2021449"/>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uk-UA" sz="1400" kern="1200" dirty="0" smtClean="0"/>
            <a:t>Донори</a:t>
          </a:r>
          <a:endParaRPr lang="uk-UA" sz="1400" kern="1200" dirty="0"/>
        </a:p>
      </dsp:txBody>
      <dsp:txXfrm>
        <a:off x="504304" y="2021449"/>
        <a:ext cx="1502833" cy="1502833"/>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127E78-E888-43D7-A1B6-24D6A81A073E}" type="datetimeFigureOut">
              <a:rPr lang="en-US" smtClean="0"/>
              <a:pPr/>
              <a:t>4/22/2015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E5E31-E148-4724-ABFC-92107381DDCA}" type="slidenum">
              <a:rPr lang="en-US" smtClean="0"/>
              <a:pPr/>
              <a:t>‹#›</a:t>
            </a:fld>
            <a:endParaRPr lang="en-US"/>
          </a:p>
        </p:txBody>
      </p:sp>
    </p:spTree>
    <p:extLst>
      <p:ext uri="{BB962C8B-B14F-4D97-AF65-F5344CB8AC3E}">
        <p14:creationId xmlns="" xmlns:p14="http://schemas.microsoft.com/office/powerpoint/2010/main" val="70345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33525" y="914400"/>
            <a:ext cx="8126413" cy="4572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4"/>
          </p:nvPr>
        </p:nvSpPr>
        <p:spPr/>
        <p:txBody>
          <a:bodyPr/>
          <a:lstStyle/>
          <a:p>
            <a:fld id="{3CC11E09-DF29-41C6-8284-8E6AA427DAE1}" type="datetime1">
              <a:rPr lang="en-US" smtClean="0">
                <a:solidFill>
                  <a:prstClr val="black"/>
                </a:solidFill>
              </a:rPr>
              <a:pPr/>
              <a:t>4/22/2015</a:t>
            </a:fld>
            <a:endParaRPr lang="en-US" dirty="0">
              <a:solidFill>
                <a:prstClr val="black"/>
              </a:solidFill>
            </a:endParaRPr>
          </a:p>
        </p:txBody>
      </p:sp>
      <p:sp>
        <p:nvSpPr>
          <p:cNvPr id="9" name="Header Placeholder 8"/>
          <p:cNvSpPr>
            <a:spLocks noGrp="1"/>
          </p:cNvSpPr>
          <p:nvPr>
            <p:ph type="hdr" sz="quarter" idx="15"/>
          </p:nvPr>
        </p:nvSpPr>
        <p:spPr/>
        <p:txBody>
          <a:bodyPr/>
          <a:lstStyle/>
          <a:p>
            <a:r>
              <a:rPr lang="en-US" smtClean="0">
                <a:solidFill>
                  <a:prstClr val="black"/>
                </a:solidFill>
              </a:rPr>
              <a:t>Windows Azure</a:t>
            </a:r>
            <a:endParaRPr lang="en-US" dirty="0">
              <a:solidFill>
                <a:prstClr val="black"/>
              </a:solidFill>
            </a:endParaRPr>
          </a:p>
        </p:txBody>
      </p:sp>
      <p:sp>
        <p:nvSpPr>
          <p:cNvPr id="10" name="Slide Number Placeholder 9"/>
          <p:cNvSpPr>
            <a:spLocks noGrp="1"/>
          </p:cNvSpPr>
          <p:nvPr>
            <p:ph type="sldNum" sz="quarter" idx="16"/>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
        <p:nvSpPr>
          <p:cNvPr id="11" name="Footer Placeholder 10"/>
          <p:cNvSpPr>
            <a:spLocks noGrp="1"/>
          </p:cNvSpPr>
          <p:nvPr>
            <p:ph type="ftr" sz="quarter" idx="17"/>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 xmlns:p14="http://schemas.microsoft.com/office/powerpoint/2010/main" val="1157348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 xmlns:p14="http://schemas.microsoft.com/office/powerpoint/2010/main" val="37389842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9162199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60325608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 xmlns:p14="http://schemas.microsoft.com/office/powerpoint/2010/main" val="11306277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270613402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 xmlns:p14="http://schemas.microsoft.com/office/powerpoint/2010/main" val="1352374518"/>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42619235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94987003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9397170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887261842"/>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30043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16692477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5182418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686" dirty="0" smtClean="0">
                <a:gradFill>
                  <a:gsLst>
                    <a:gs pos="0">
                      <a:srgbClr val="FFFFFF"/>
                    </a:gs>
                    <a:gs pos="100000">
                      <a:srgbClr val="FFFFFF"/>
                    </a:gs>
                  </a:gsLst>
                  <a:lin ang="5400000" scaled="0"/>
                </a:gradFill>
                <a:cs typeface="Segoe UI" pitchFamily="34" charset="0"/>
              </a:rPr>
              <a:t>. Because </a:t>
            </a:r>
            <a:r>
              <a:rPr lang="en-US" sz="686"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686" dirty="0" smtClean="0">
                <a:gradFill>
                  <a:gsLst>
                    <a:gs pos="0">
                      <a:srgbClr val="FFFFFF"/>
                    </a:gs>
                    <a:gs pos="100000">
                      <a:srgbClr val="FFFFFF"/>
                    </a:gs>
                  </a:gsLst>
                  <a:lin ang="5400000" scaled="0"/>
                </a:gradFill>
                <a:cs typeface="Segoe UI" pitchFamily="34" charset="0"/>
              </a:rPr>
              <a:t>. MICROSOFT </a:t>
            </a:r>
            <a:r>
              <a:rPr lang="en-US" sz="686"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 xmlns:p14="http://schemas.microsoft.com/office/powerpoint/2010/main" val="22528150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 xmlns:p14="http://schemas.microsoft.com/office/powerpoint/2010/main" val="35861495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7290457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4662502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smtClean="0"/>
              <a:t>Click to edit master title style</a:t>
            </a:r>
            <a:endParaRPr lang="en-US" dirty="0"/>
          </a:p>
        </p:txBody>
      </p:sp>
    </p:spTree>
    <p:extLst>
      <p:ext uri="{BB962C8B-B14F-4D97-AF65-F5344CB8AC3E}">
        <p14:creationId xmlns="" xmlns:p14="http://schemas.microsoft.com/office/powerpoint/2010/main" val="64201368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FFFFFF"/>
              </a:solidFill>
            </a:endParaRPr>
          </a:p>
        </p:txBody>
      </p:sp>
    </p:spTree>
    <p:extLst>
      <p:ext uri="{BB962C8B-B14F-4D97-AF65-F5344CB8AC3E}">
        <p14:creationId xmlns="" xmlns:p14="http://schemas.microsoft.com/office/powerpoint/2010/main" val="27779806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80724"/>
            <a:ext cx="11653523" cy="896552"/>
          </a:xfrm>
        </p:spPr>
        <p:txBody>
          <a:bodyPr lIns="182880" tIns="146304" rIns="182880" bIns="146304" anchor="ctr">
            <a:noAutofit/>
          </a:bodyPr>
          <a:lstStyle>
            <a:lvl1pPr>
              <a:lnSpc>
                <a:spcPct val="90000"/>
              </a:lnSpc>
              <a:defRPr sz="647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69241" y="5670380"/>
            <a:ext cx="7171398" cy="896552"/>
          </a:xfrm>
        </p:spPr>
        <p:txBody>
          <a:bodyPr lIns="182880" tIns="146304" rIns="182880" bIns="146304" anchor="b">
            <a:noAutofit/>
          </a:bodyPr>
          <a:lstStyle>
            <a:lvl1pPr marL="0" indent="0" algn="l">
              <a:lnSpc>
                <a:spcPct val="90000"/>
              </a:lnSpc>
              <a:spcBef>
                <a:spcPts val="0"/>
              </a:spcBef>
              <a:buNone/>
              <a:defRPr sz="2745" b="0" spc="-51" baseline="0">
                <a:gradFill>
                  <a:gsLst>
                    <a:gs pos="0">
                      <a:srgbClr val="FFFFFF"/>
                    </a:gs>
                    <a:gs pos="100000">
                      <a:srgbClr val="FFFFFF"/>
                    </a:gs>
                  </a:gsLst>
                  <a:lin ang="5400000" scaled="0"/>
                </a:gradFill>
                <a:latin typeface="+mn-lt"/>
                <a:cs typeface="Segoe UI" pitchFamily="34" charset="0"/>
              </a:defRPr>
            </a:lvl1pPr>
            <a:lvl2pPr marL="457023" indent="0" algn="ctr">
              <a:buNone/>
              <a:defRPr>
                <a:solidFill>
                  <a:schemeClr val="tx1">
                    <a:tint val="75000"/>
                  </a:schemeClr>
                </a:solidFill>
              </a:defRPr>
            </a:lvl2pPr>
            <a:lvl3pPr marL="914043" indent="0" algn="ctr">
              <a:buNone/>
              <a:defRPr>
                <a:solidFill>
                  <a:schemeClr val="tx1">
                    <a:tint val="75000"/>
                  </a:schemeClr>
                </a:solidFill>
              </a:defRPr>
            </a:lvl3pPr>
            <a:lvl4pPr marL="1371066" indent="0" algn="ctr">
              <a:buNone/>
              <a:defRPr>
                <a:solidFill>
                  <a:schemeClr val="tx1">
                    <a:tint val="75000"/>
                  </a:schemeClr>
                </a:solidFill>
              </a:defRPr>
            </a:lvl4pPr>
            <a:lvl5pPr marL="1828087" indent="0" algn="ctr">
              <a:buNone/>
              <a:defRPr>
                <a:solidFill>
                  <a:schemeClr val="tx1">
                    <a:tint val="75000"/>
                  </a:schemeClr>
                </a:solidFill>
              </a:defRPr>
            </a:lvl5pPr>
            <a:lvl6pPr marL="2285111" indent="0" algn="ctr">
              <a:buNone/>
              <a:defRPr>
                <a:solidFill>
                  <a:schemeClr val="tx1">
                    <a:tint val="75000"/>
                  </a:schemeClr>
                </a:solidFill>
              </a:defRPr>
            </a:lvl6pPr>
            <a:lvl7pPr marL="2742128" indent="0" algn="ctr">
              <a:buNone/>
              <a:defRPr>
                <a:solidFill>
                  <a:schemeClr val="tx1">
                    <a:tint val="75000"/>
                  </a:schemeClr>
                </a:solidFill>
              </a:defRPr>
            </a:lvl7pPr>
            <a:lvl8pPr marL="3199151" indent="0" algn="ctr">
              <a:buNone/>
              <a:defRPr>
                <a:solidFill>
                  <a:schemeClr val="tx1">
                    <a:tint val="75000"/>
                  </a:schemeClr>
                </a:solidFill>
              </a:defRPr>
            </a:lvl8pPr>
            <a:lvl9pPr marL="3656175" indent="0" algn="ctr">
              <a:buNone/>
              <a:defRPr>
                <a:solidFill>
                  <a:schemeClr val="tx1">
                    <a:tint val="75000"/>
                  </a:schemeClr>
                </a:solidFill>
              </a:defRPr>
            </a:lvl9pPr>
          </a:lstStyle>
          <a:p>
            <a:r>
              <a:rPr lang="en-US" dirty="0" smtClean="0"/>
              <a:t>Click to edit Master subtitle style</a:t>
            </a:r>
            <a:endParaRPr lang="en-US" dirty="0"/>
          </a:p>
        </p:txBody>
      </p:sp>
      <p:pic>
        <p:nvPicPr>
          <p:cNvPr id="3074" name="Picture 2" descr="D:\Dropbox\DevRainSolutions\Logos\devrain\devrain-white-transparent.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9457593" y="5520954"/>
            <a:ext cx="2298078" cy="9737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180212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55626107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 xmlns:p14="http://schemas.microsoft.com/office/powerpoint/2010/main" val="38463244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230712407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42180674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 xmlns:p14="http://schemas.microsoft.com/office/powerpoint/2010/main" val="1283309328"/>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510324589"/>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339025616"/>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346971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226362884"/>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93758765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9239277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686" dirty="0" smtClean="0">
                <a:gradFill>
                  <a:gsLst>
                    <a:gs pos="0">
                      <a:srgbClr val="505050"/>
                    </a:gs>
                    <a:gs pos="100000">
                      <a:srgbClr val="505050"/>
                    </a:gs>
                  </a:gsLst>
                  <a:lin ang="5400000" scaled="0"/>
                </a:gradFill>
                <a:cs typeface="Segoe UI" pitchFamily="34" charset="0"/>
              </a:rPr>
              <a:t>. Because </a:t>
            </a:r>
            <a:r>
              <a:rPr lang="en-US" sz="686"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686" dirty="0" smtClean="0">
                <a:gradFill>
                  <a:gsLst>
                    <a:gs pos="0">
                      <a:srgbClr val="505050"/>
                    </a:gs>
                    <a:gs pos="100000">
                      <a:srgbClr val="505050"/>
                    </a:gs>
                  </a:gsLst>
                  <a:lin ang="5400000" scaled="0"/>
                </a:gradFill>
                <a:cs typeface="Segoe UI" pitchFamily="34" charset="0"/>
              </a:rPr>
              <a:t>. MICROSOFT </a:t>
            </a:r>
            <a:r>
              <a:rPr lang="en-US" sz="686"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bwMode="invGray">
          <a:xfrm>
            <a:off x="450202" y="3084859"/>
            <a:ext cx="3223861" cy="688282"/>
          </a:xfrm>
          <a:prstGeom prst="rect">
            <a:avLst/>
          </a:prstGeom>
        </p:spPr>
      </p:pic>
    </p:spTree>
    <p:extLst>
      <p:ext uri="{BB962C8B-B14F-4D97-AF65-F5344CB8AC3E}">
        <p14:creationId xmlns="" xmlns:p14="http://schemas.microsoft.com/office/powerpoint/2010/main" val="1944629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4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45426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5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13241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40802" cy="990777"/>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1772355" y="1825625"/>
            <a:ext cx="8940802" cy="4812242"/>
          </a:xfrm>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34762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29513" cy="990777"/>
          </a:xfrm>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1772354" y="1825625"/>
            <a:ext cx="8929513" cy="4812242"/>
          </a:xfrm>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96659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18224" cy="990777"/>
          </a:xfrm>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1772355" y="1825625"/>
            <a:ext cx="8918224" cy="4812242"/>
          </a:xfrm>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98901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63379" cy="990777"/>
          </a:xfrm>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1772354" y="1825625"/>
            <a:ext cx="8963379" cy="4812242"/>
          </a:xfrm>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564726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895646" cy="990777"/>
          </a:xfrm>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1772355" y="1825625"/>
            <a:ext cx="8895646" cy="4812242"/>
          </a:xfrm>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9084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 xmlns:p14="http://schemas.microsoft.com/office/powerpoint/2010/main" val="875628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5615443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791104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4161712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75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454398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1666325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178275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6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1577915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7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552978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9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386334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 xmlns:p14="http://schemas.microsoft.com/office/powerpoint/2010/main" val="1815393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8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2599515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5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3795746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16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574911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17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42241357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8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1667005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0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3563395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1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2810650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2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4266170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13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997346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4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391247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 xmlns:p14="http://schemas.microsoft.com/office/powerpoint/2010/main" val="2772473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00B0F0"/>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312177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7030A0"/>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5269298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FF9900"/>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1176517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4_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92D050"/>
                </a:solidFill>
                <a:latin typeface="Segoe UI" panose="020B0502040204020203" pitchFamily="34" charset="0"/>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2757722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43467"/>
            <a:ext cx="10515600" cy="1047221"/>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70931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10515600" cy="959556"/>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50230"/>
            <a:ext cx="5157787"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50230"/>
            <a:ext cx="5183188"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438181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Tree>
    <p:extLst>
      <p:ext uri="{BB962C8B-B14F-4D97-AF65-F5344CB8AC3E}">
        <p14:creationId xmlns="" xmlns:p14="http://schemas.microsoft.com/office/powerpoint/2010/main" val="2671261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Tree>
    <p:extLst>
      <p:ext uri="{BB962C8B-B14F-4D97-AF65-F5344CB8AC3E}">
        <p14:creationId xmlns="" xmlns:p14="http://schemas.microsoft.com/office/powerpoint/2010/main" val="340464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Tree>
    <p:extLst>
      <p:ext uri="{BB962C8B-B14F-4D97-AF65-F5344CB8AC3E}">
        <p14:creationId xmlns="" xmlns:p14="http://schemas.microsoft.com/office/powerpoint/2010/main" val="3974385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6_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Tree>
    <p:extLst>
      <p:ext uri="{BB962C8B-B14F-4D97-AF65-F5344CB8AC3E}">
        <p14:creationId xmlns="" xmlns:p14="http://schemas.microsoft.com/office/powerpoint/2010/main" val="21711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 xmlns:p14="http://schemas.microsoft.com/office/powerpoint/2010/main" val="3575101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Tree>
    <p:extLst>
      <p:ext uri="{BB962C8B-B14F-4D97-AF65-F5344CB8AC3E}">
        <p14:creationId xmlns="" xmlns:p14="http://schemas.microsoft.com/office/powerpoint/2010/main" val="1626087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4_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Tree>
    <p:extLst>
      <p:ext uri="{BB962C8B-B14F-4D97-AF65-F5344CB8AC3E}">
        <p14:creationId xmlns="" xmlns:p14="http://schemas.microsoft.com/office/powerpoint/2010/main" val="1625113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5_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Tree>
    <p:extLst>
      <p:ext uri="{BB962C8B-B14F-4D97-AF65-F5344CB8AC3E}">
        <p14:creationId xmlns="" xmlns:p14="http://schemas.microsoft.com/office/powerpoint/2010/main" val="3212734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058997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976489"/>
            <a:ext cx="3932237" cy="1416756"/>
          </a:xfrm>
        </p:spPr>
        <p:txBody>
          <a:bodyPr anchor="t"/>
          <a:lstStyle>
            <a:lvl1pPr>
              <a:defRPr sz="3200">
                <a:solidFill>
                  <a:srgbClr val="00B0F0"/>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5183188" y="976490"/>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576689"/>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 xmlns:p14="http://schemas.microsoft.com/office/powerpoint/2010/main" val="265521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 xmlns:p14="http://schemas.microsoft.com/office/powerpoint/2010/main" val="3550569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6_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 xmlns:p14="http://schemas.microsoft.com/office/powerpoint/2010/main" val="4099850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 xmlns:p14="http://schemas.microsoft.com/office/powerpoint/2010/main" val="24998867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2_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 xmlns:p14="http://schemas.microsoft.com/office/powerpoint/2010/main" val="3427124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3_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 xmlns:p14="http://schemas.microsoft.com/office/powerpoint/2010/main" val="180532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 xmlns:p14="http://schemas.microsoft.com/office/powerpoint/2010/main" val="3721860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4_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 xmlns:p14="http://schemas.microsoft.com/office/powerpoint/2010/main" val="39304338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82605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61475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 xmlns:p14="http://schemas.microsoft.com/office/powerpoint/2010/main" val="3782380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859189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7719843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smtClean="0"/>
              <a:t>Click to edit master title style</a:t>
            </a:r>
            <a:endParaRPr lang="en-US" dirty="0"/>
          </a:p>
        </p:txBody>
      </p:sp>
    </p:spTree>
    <p:extLst>
      <p:ext uri="{BB962C8B-B14F-4D97-AF65-F5344CB8AC3E}">
        <p14:creationId xmlns="" xmlns:p14="http://schemas.microsoft.com/office/powerpoint/2010/main" val="1722096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 xmlns:p14="http://schemas.microsoft.com/office/powerpoint/2010/main" val="14056251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207398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 xmlns:p14="http://schemas.microsoft.com/office/powerpoint/2010/main" val="2032150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 xmlns:p14="http://schemas.microsoft.com/office/powerpoint/2010/main" val="1150820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99180015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 xmlns:p14="http://schemas.microsoft.com/office/powerpoint/2010/main" val="399590925"/>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41592594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19890921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03931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17253230"/>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1901143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147325341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686" dirty="0" smtClean="0">
                <a:gradFill>
                  <a:gsLst>
                    <a:gs pos="0">
                      <a:srgbClr val="FFFFFF"/>
                    </a:gs>
                    <a:gs pos="100000">
                      <a:srgbClr val="FFFFFF"/>
                    </a:gs>
                  </a:gsLst>
                  <a:lin ang="5400000" scaled="0"/>
                </a:gradFill>
                <a:cs typeface="Segoe UI" pitchFamily="34" charset="0"/>
              </a:rPr>
              <a:t>. Because </a:t>
            </a:r>
            <a:r>
              <a:rPr lang="en-US" sz="686"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686" dirty="0" smtClean="0">
                <a:gradFill>
                  <a:gsLst>
                    <a:gs pos="0">
                      <a:srgbClr val="FFFFFF"/>
                    </a:gs>
                    <a:gs pos="100000">
                      <a:srgbClr val="FFFFFF"/>
                    </a:gs>
                  </a:gsLst>
                  <a:lin ang="5400000" scaled="0"/>
                </a:gradFill>
                <a:cs typeface="Segoe UI" pitchFamily="34" charset="0"/>
              </a:rPr>
              <a:t>. MICROSOFT </a:t>
            </a:r>
            <a:r>
              <a:rPr lang="en-US" sz="686"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 xmlns:p14="http://schemas.microsoft.com/office/powerpoint/2010/main" val="5199204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 xmlns:p14="http://schemas.microsoft.com/office/powerpoint/2010/main" val="3254616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 xmlns:p14="http://schemas.microsoft.com/office/powerpoint/2010/main" val="8044684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2556702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rgbClr val="505050"/>
                    </a:gs>
                    <a:gs pos="100000">
                      <a:srgbClr val="505050"/>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6465851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smtClean="0"/>
              <a:t>Click to edit master title style</a:t>
            </a:r>
            <a:endParaRPr lang="en-US" dirty="0"/>
          </a:p>
        </p:txBody>
      </p:sp>
    </p:spTree>
    <p:extLst>
      <p:ext uri="{BB962C8B-B14F-4D97-AF65-F5344CB8AC3E}">
        <p14:creationId xmlns="" xmlns:p14="http://schemas.microsoft.com/office/powerpoint/2010/main" val="10393670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48962561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rgbClr val="505050"/>
                    </a:gs>
                    <a:gs pos="100000">
                      <a:srgbClr val="505050"/>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 xmlns:p14="http://schemas.microsoft.com/office/powerpoint/2010/main" val="23419876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267084190"/>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rgbClr val="505050"/>
                    </a:gs>
                    <a:gs pos="100000">
                      <a:srgbClr val="505050"/>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 xmlns:p14="http://schemas.microsoft.com/office/powerpoint/2010/main" val="3326928397"/>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rgbClr val="505050"/>
                    </a:gs>
                    <a:gs pos="100000">
                      <a:srgbClr val="505050"/>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126914339"/>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72717098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1343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2106726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763080737"/>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330841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563484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69239" y="2084172"/>
            <a:ext cx="11653523" cy="4482760"/>
          </a:xfrm>
        </p:spPr>
        <p:txBody>
          <a:bodyPr>
            <a:normAutofit/>
          </a:bodyPr>
          <a:lstStyle>
            <a:lvl1pPr>
              <a:spcAft>
                <a:spcPts val="800"/>
              </a:spcAft>
              <a:defRPr sz="2353">
                <a:latin typeface="Consolas" pitchFamily="49" charset="0"/>
                <a:cs typeface="Consolas" pitchFamily="49" charset="0"/>
              </a:defRPr>
            </a:lvl1pPr>
            <a:lvl2pPr>
              <a:spcAft>
                <a:spcPts val="800"/>
              </a:spcAft>
              <a:defRPr sz="2353">
                <a:latin typeface="Consolas" pitchFamily="49" charset="0"/>
                <a:cs typeface="Consolas" pitchFamily="49" charset="0"/>
              </a:defRPr>
            </a:lvl2pPr>
            <a:lvl3pPr>
              <a:spcAft>
                <a:spcPts val="800"/>
              </a:spcAft>
              <a:defRPr sz="2353">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097900864"/>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686" dirty="0" smtClean="0">
                <a:gradFill>
                  <a:gsLst>
                    <a:gs pos="0">
                      <a:srgbClr val="505050"/>
                    </a:gs>
                    <a:gs pos="100000">
                      <a:srgbClr val="505050"/>
                    </a:gs>
                  </a:gsLst>
                  <a:lin ang="5400000" scaled="0"/>
                </a:gradFill>
                <a:cs typeface="Segoe UI" pitchFamily="34" charset="0"/>
              </a:rPr>
              <a:t>. Because </a:t>
            </a:r>
            <a:r>
              <a:rPr lang="en-US" sz="686"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686" dirty="0" smtClean="0">
                <a:gradFill>
                  <a:gsLst>
                    <a:gs pos="0">
                      <a:srgbClr val="505050"/>
                    </a:gs>
                    <a:gs pos="100000">
                      <a:srgbClr val="505050"/>
                    </a:gs>
                  </a:gsLst>
                  <a:lin ang="5400000" scaled="0"/>
                </a:gradFill>
                <a:cs typeface="Segoe UI" pitchFamily="34" charset="0"/>
              </a:rPr>
              <a:t>. MICROSOFT </a:t>
            </a:r>
            <a:r>
              <a:rPr lang="en-US" sz="686"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bwMode="invGray">
          <a:xfrm>
            <a:off x="450202" y="3084859"/>
            <a:ext cx="3223861" cy="688282"/>
          </a:xfrm>
          <a:prstGeom prst="rect">
            <a:avLst/>
          </a:prstGeom>
        </p:spPr>
      </p:pic>
    </p:spTree>
    <p:extLst>
      <p:ext uri="{BB962C8B-B14F-4D97-AF65-F5344CB8AC3E}">
        <p14:creationId xmlns="" xmlns:p14="http://schemas.microsoft.com/office/powerpoint/2010/main" val="14107030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 xmlns:p14="http://schemas.microsoft.com/office/powerpoint/2010/main" val="19829510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5957446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9681699" y="5595667"/>
            <a:ext cx="2166360" cy="917939"/>
          </a:xfrm>
          <a:prstGeom prst="rect">
            <a:avLst/>
          </a:prstGeom>
        </p:spPr>
      </p:pic>
    </p:spTree>
    <p:extLst>
      <p:ext uri="{BB962C8B-B14F-4D97-AF65-F5344CB8AC3E}">
        <p14:creationId xmlns="" xmlns:p14="http://schemas.microsoft.com/office/powerpoint/2010/main" val="863570971"/>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smtClean="0"/>
              <a:t>Click to edit master title style</a:t>
            </a:r>
            <a:endParaRPr lang="en-US" dirty="0"/>
          </a:p>
        </p:txBody>
      </p:sp>
    </p:spTree>
    <p:extLst>
      <p:ext uri="{BB962C8B-B14F-4D97-AF65-F5344CB8AC3E}">
        <p14:creationId xmlns="" xmlns:p14="http://schemas.microsoft.com/office/powerpoint/2010/main" val="9060648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 xmlns:p14="http://schemas.microsoft.com/office/powerpoint/2010/main" val="17889341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2.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theme" Target="../theme/theme5.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964053479"/>
      </p:ext>
    </p:extLst>
  </p:cSld>
  <p:clrMap bg1="lt1" tx1="dk1" bg2="lt2" tx2="dk2" accent1="accent1" accent2="accent2" accent3="accent3" accent4="accent4" accent5="accent5" accent6="accent6" hlink="hlink" folHlink="folHlink"/>
  <p:sldLayoutIdLst>
    <p:sldLayoutId id="2147483681" r:id="rId1"/>
    <p:sldLayoutId id="2147483712" r:id="rId2"/>
    <p:sldLayoutId id="2147483649" r:id="rId3"/>
    <p:sldLayoutId id="2147483706" r:id="rId4"/>
    <p:sldLayoutId id="2147483677" r:id="rId5"/>
    <p:sldLayoutId id="2147483678" r:id="rId6"/>
    <p:sldLayoutId id="2147483679" r:id="rId7"/>
    <p:sldLayoutId id="2147483680" r:id="rId8"/>
    <p:sldLayoutId id="2147483650" r:id="rId9"/>
    <p:sldLayoutId id="2147483707" r:id="rId10"/>
    <p:sldLayoutId id="2147483708" r:id="rId11"/>
    <p:sldLayoutId id="2147483709" r:id="rId12"/>
    <p:sldLayoutId id="2147483710" r:id="rId13"/>
    <p:sldLayoutId id="2147483711" r:id="rId14"/>
    <p:sldLayoutId id="2147483686" r:id="rId15"/>
    <p:sldLayoutId id="2147483692" r:id="rId16"/>
    <p:sldLayoutId id="2147483693" r:id="rId17"/>
    <p:sldLayoutId id="2147483694" r:id="rId18"/>
    <p:sldLayoutId id="2147483695" r:id="rId19"/>
    <p:sldLayoutId id="2147483691" r:id="rId20"/>
    <p:sldLayoutId id="2147483687" r:id="rId21"/>
    <p:sldLayoutId id="2147483688" r:id="rId22"/>
    <p:sldLayoutId id="2147483689" r:id="rId23"/>
    <p:sldLayoutId id="2147483690" r:id="rId24"/>
    <p:sldLayoutId id="2147483658" r:id="rId25"/>
    <p:sldLayoutId id="2147483666" r:id="rId26"/>
    <p:sldLayoutId id="2147483667" r:id="rId27"/>
    <p:sldLayoutId id="2147483668" r:id="rId28"/>
    <p:sldLayoutId id="2147483670" r:id="rId29"/>
    <p:sldLayoutId id="2147483713" r:id="rId30"/>
    <p:sldLayoutId id="2147483714" r:id="rId31"/>
    <p:sldLayoutId id="2147483715" r:id="rId32"/>
    <p:sldLayoutId id="2147483716" r:id="rId33"/>
    <p:sldLayoutId id="2147483717" r:id="rId34"/>
    <p:sldLayoutId id="2147483696" r:id="rId35"/>
    <p:sldLayoutId id="2147483697" r:id="rId36"/>
    <p:sldLayoutId id="2147483698" r:id="rId37"/>
    <p:sldLayoutId id="2147483699" r:id="rId38"/>
    <p:sldLayoutId id="2147483700" r:id="rId39"/>
    <p:sldLayoutId id="2147483651" r:id="rId40"/>
    <p:sldLayoutId id="2147483701" r:id="rId41"/>
    <p:sldLayoutId id="2147483702" r:id="rId42"/>
    <p:sldLayoutId id="2147483703" r:id="rId43"/>
    <p:sldLayoutId id="2147483652" r:id="rId44"/>
    <p:sldLayoutId id="2147483653" r:id="rId45"/>
    <p:sldLayoutId id="2147483654" r:id="rId46"/>
    <p:sldLayoutId id="2147483662" r:id="rId47"/>
    <p:sldLayoutId id="2147483663" r:id="rId48"/>
    <p:sldLayoutId id="2147483704" r:id="rId49"/>
    <p:sldLayoutId id="2147483664" r:id="rId50"/>
    <p:sldLayoutId id="2147483665" r:id="rId51"/>
    <p:sldLayoutId id="2147483671" r:id="rId52"/>
    <p:sldLayoutId id="2147483655" r:id="rId53"/>
    <p:sldLayoutId id="2147483657" r:id="rId54"/>
    <p:sldLayoutId id="2147483676" r:id="rId55"/>
    <p:sldLayoutId id="2147483705" r:id="rId56"/>
    <p:sldLayoutId id="2147483672" r:id="rId57"/>
    <p:sldLayoutId id="2147483673" r:id="rId58"/>
    <p:sldLayoutId id="2147483674" r:id="rId59"/>
    <p:sldLayoutId id="2147483675" r:id="rId60"/>
    <p:sldLayoutId id="2147483718" r:id="rId61"/>
    <p:sldLayoutId id="2147483719" r:id="rId62"/>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 xmlns:p14="http://schemas.microsoft.com/office/powerpoint/2010/main" val="377176114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 xmlns:p14="http://schemas.microsoft.com/office/powerpoint/2010/main" val="328042878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rgbClr val="505050"/>
              </a:gs>
              <a:gs pos="100000">
                <a:srgbClr val="505050"/>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rgbClr val="505050"/>
              </a:gs>
              <a:gs pos="100000">
                <a:srgbClr val="505050"/>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rgbClr val="505050"/>
              </a:gs>
              <a:gs pos="100000">
                <a:srgbClr val="505050"/>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rgbClr val="505050"/>
              </a:gs>
              <a:gs pos="100000">
                <a:srgbClr val="505050"/>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rgbClr val="505050"/>
              </a:gs>
              <a:gs pos="100000">
                <a:srgbClr val="505050"/>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 xmlns:p14="http://schemas.microsoft.com/office/powerpoint/2010/main" val="1105499606"/>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 xmlns:p14="http://schemas.microsoft.com/office/powerpoint/2010/main" val="585960055"/>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lavinska.irina@gmail.com" TargetMode="External"/><Relationship Id="rId2" Type="http://schemas.openxmlformats.org/officeDocument/2006/relationships/notesSlide" Target="../notesSlides/notesSlide1.xml"/><Relationship Id="rId1" Type="http://schemas.openxmlformats.org/officeDocument/2006/relationships/slideLayout" Target="../slideLayouts/slideLayout116.xml"/><Relationship Id="rId4" Type="http://schemas.openxmlformats.org/officeDocument/2006/relationships/hyperlink" Target="mailto:alex.krakovetskiy@devrain.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mailto:alex.krakovetskiy@devrain.com" TargetMode="External"/><Relationship Id="rId2" Type="http://schemas.openxmlformats.org/officeDocument/2006/relationships/hyperlink" Target="mailto:slavinska.irina@gmail.com"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focus.ua/advertising/326561/" TargetMode="Externa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a:xfrm>
            <a:off x="269239" y="3141102"/>
            <a:ext cx="11653525" cy="1343082"/>
          </a:xfrm>
          <a:prstGeom prst="rect">
            <a:avLst/>
          </a:prstGeom>
        </p:spPr>
        <p:txBody>
          <a:bodyPr vert="horz" lIns="182880" tIns="146304" rIns="182880" bIns="146304" rtlCol="0" anchor="ctr">
            <a:noAutofit/>
          </a:bodyPr>
          <a:lstStyle>
            <a:lvl1pPr algn="l" defTabSz="896157" rtl="0" eaLnBrk="1" latinLnBrk="0" hangingPunct="1">
              <a:lnSpc>
                <a:spcPct val="90000"/>
              </a:lnSpc>
              <a:spcBef>
                <a:spcPct val="0"/>
              </a:spcBef>
              <a:buNone/>
              <a:defRPr sz="6470" kern="1200" spc="0" baseline="0">
                <a:gradFill>
                  <a:gsLst>
                    <a:gs pos="0">
                      <a:srgbClr val="FFFFFF"/>
                    </a:gs>
                    <a:gs pos="100000">
                      <a:srgbClr val="FFFFFF"/>
                    </a:gs>
                  </a:gsLst>
                  <a:lin ang="5400000" scaled="0"/>
                </a:gradFill>
                <a:latin typeface="Segoe UI Light" pitchFamily="34" charset="0"/>
                <a:ea typeface="+mj-ea"/>
                <a:cs typeface="Segoe UI Light" pitchFamily="34" charset="0"/>
              </a:defRPr>
            </a:lvl1pPr>
          </a:lstStyle>
          <a:p>
            <a:r>
              <a:rPr lang="en-US" sz="6000" dirty="0" smtClean="0"/>
              <a:t/>
            </a:r>
            <a:br>
              <a:rPr lang="en-US" sz="6000" dirty="0" smtClean="0"/>
            </a:br>
            <a:r>
              <a:rPr lang="uk-UA" sz="6000" dirty="0" smtClean="0"/>
              <a:t>Донор</a:t>
            </a:r>
            <a:r>
              <a:rPr lang="en-US" sz="6000" dirty="0" smtClean="0"/>
              <a:t>UA </a:t>
            </a:r>
            <a:endParaRPr lang="en-US" sz="6000" dirty="0"/>
          </a:p>
          <a:p>
            <a:r>
              <a:rPr lang="uk-UA" sz="4000" dirty="0" smtClean="0"/>
              <a:t>єдиний всеукраїнський реєстр донорів крові</a:t>
            </a:r>
            <a:r>
              <a:rPr lang="ru-RU" sz="2353" dirty="0" smtClean="0"/>
              <a:t/>
            </a:r>
            <a:br>
              <a:rPr lang="ru-RU" sz="2353" dirty="0" smtClean="0"/>
            </a:br>
            <a:r>
              <a:rPr lang="ru-RU" sz="2353" dirty="0" smtClean="0"/>
              <a:t/>
            </a:r>
            <a:br>
              <a:rPr lang="ru-RU" sz="2353" dirty="0" smtClean="0"/>
            </a:br>
            <a:r>
              <a:rPr lang="en-US" sz="2353" dirty="0" smtClean="0">
                <a:hlinkClick r:id="rId3"/>
              </a:rPr>
              <a:t>slavinska.irina@gmail.com</a:t>
            </a:r>
            <a:endParaRPr lang="uk-UA" sz="2353" dirty="0" smtClean="0"/>
          </a:p>
          <a:p>
            <a:r>
              <a:rPr lang="en-US" sz="2353" dirty="0" smtClean="0">
                <a:hlinkClick r:id="rId4"/>
              </a:rPr>
              <a:t>alex.krakovetskiy@devrain.com</a:t>
            </a:r>
            <a:r>
              <a:rPr lang="uk-UA" sz="2353" dirty="0" smtClean="0"/>
              <a:t> </a:t>
            </a:r>
            <a:endParaRPr lang="en-US" sz="2353" dirty="0" smtClean="0"/>
          </a:p>
          <a:p>
            <a:endParaRPr lang="en-US" dirty="0"/>
          </a:p>
        </p:txBody>
      </p:sp>
    </p:spTree>
    <p:extLst>
      <p:ext uri="{BB962C8B-B14F-4D97-AF65-F5344CB8AC3E}">
        <p14:creationId xmlns="" xmlns:p14="http://schemas.microsoft.com/office/powerpoint/2010/main" val="395610308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uk-UA" dirty="0" smtClean="0"/>
              <a:t>Дякуємо</a:t>
            </a:r>
            <a:r>
              <a:rPr lang="en-US" dirty="0" smtClean="0"/>
              <a:t>!</a:t>
            </a:r>
            <a:endParaRPr lang="en-US" dirty="0"/>
          </a:p>
        </p:txBody>
      </p:sp>
      <p:sp>
        <p:nvSpPr>
          <p:cNvPr id="3" name="Content Placeholder 2"/>
          <p:cNvSpPr>
            <a:spLocks noGrp="1"/>
          </p:cNvSpPr>
          <p:nvPr>
            <p:ph idx="1"/>
          </p:nvPr>
        </p:nvSpPr>
        <p:spPr/>
        <p:txBody>
          <a:bodyPr numCol="2">
            <a:normAutofit/>
          </a:bodyPr>
          <a:lstStyle/>
          <a:p>
            <a:pPr marL="0" indent="0">
              <a:buNone/>
            </a:pPr>
            <a:r>
              <a:rPr lang="uk-UA" dirty="0" smtClean="0"/>
              <a:t>Загальні питання: </a:t>
            </a:r>
            <a:endParaRPr lang="en-US" dirty="0" smtClean="0"/>
          </a:p>
          <a:p>
            <a:pPr marL="0" indent="0">
              <a:buNone/>
            </a:pPr>
            <a:r>
              <a:rPr lang="en-US" dirty="0" smtClean="0">
                <a:hlinkClick r:id="rId2"/>
              </a:rPr>
              <a:t>slavinska.irina@gmail.com</a:t>
            </a:r>
            <a:r>
              <a:rPr lang="uk-UA" dirty="0" smtClean="0"/>
              <a:t> </a:t>
            </a:r>
            <a:endParaRPr lang="en-US" dirty="0" smtClean="0"/>
          </a:p>
          <a:p>
            <a:pPr marL="0" indent="0">
              <a:buNone/>
            </a:pPr>
            <a:r>
              <a:rPr lang="en-US" dirty="0" smtClean="0"/>
              <a:t>+38 </a:t>
            </a:r>
            <a:r>
              <a:rPr lang="ru-RU" dirty="0" smtClean="0"/>
              <a:t>(</a:t>
            </a:r>
            <a:r>
              <a:rPr lang="en-US" dirty="0" smtClean="0"/>
              <a:t>099</a:t>
            </a:r>
            <a:r>
              <a:rPr lang="ru-RU" dirty="0" smtClean="0"/>
              <a:t>)</a:t>
            </a:r>
            <a:r>
              <a:rPr lang="en-US" dirty="0" smtClean="0"/>
              <a:t> 655</a:t>
            </a:r>
            <a:r>
              <a:rPr lang="ru-RU" dirty="0" smtClean="0"/>
              <a:t>-</a:t>
            </a:r>
            <a:r>
              <a:rPr lang="en-US" dirty="0" smtClean="0"/>
              <a:t>30</a:t>
            </a:r>
            <a:r>
              <a:rPr lang="ru-RU" dirty="0" smtClean="0"/>
              <a:t>-</a:t>
            </a:r>
            <a:r>
              <a:rPr lang="en-US" dirty="0" smtClean="0"/>
              <a:t>63</a:t>
            </a:r>
            <a:endParaRPr lang="ru-RU" dirty="0" smtClean="0"/>
          </a:p>
          <a:p>
            <a:pPr marL="0" indent="0">
              <a:buNone/>
            </a:pPr>
            <a:endParaRPr lang="en-US" dirty="0" smtClean="0"/>
          </a:p>
          <a:p>
            <a:pPr marL="0" indent="0">
              <a:buNone/>
            </a:pPr>
            <a:r>
              <a:rPr lang="uk-UA" dirty="0" smtClean="0"/>
              <a:t>Технічні питання: </a:t>
            </a:r>
            <a:endParaRPr lang="en-US" dirty="0" smtClean="0"/>
          </a:p>
          <a:p>
            <a:pPr marL="0" indent="0">
              <a:buNone/>
            </a:pPr>
            <a:r>
              <a:rPr lang="en-US" dirty="0" smtClean="0">
                <a:hlinkClick r:id="rId3"/>
              </a:rPr>
              <a:t>alex.krakovetskiy@devrain.com</a:t>
            </a:r>
            <a:r>
              <a:rPr lang="en-US" dirty="0" smtClean="0"/>
              <a:t> </a:t>
            </a:r>
          </a:p>
          <a:p>
            <a:pPr marL="0" indent="0">
              <a:buNone/>
            </a:pPr>
            <a:r>
              <a:rPr lang="en-US" dirty="0" smtClean="0"/>
              <a:t>+38 (063) 265</a:t>
            </a:r>
            <a:r>
              <a:rPr lang="ru-RU" dirty="0" smtClean="0"/>
              <a:t>-</a:t>
            </a:r>
            <a:r>
              <a:rPr lang="en-US" dirty="0" smtClean="0"/>
              <a:t>53</a:t>
            </a:r>
            <a:r>
              <a:rPr lang="ru-RU" dirty="0" smtClean="0"/>
              <a:t>-</a:t>
            </a:r>
            <a:r>
              <a:rPr lang="en-US" dirty="0" smtClean="0"/>
              <a:t>67</a:t>
            </a:r>
          </a:p>
          <a:p>
            <a:pPr marL="0" indent="0">
              <a:buNone/>
            </a:pPr>
            <a:endParaRPr lang="en-US" dirty="0"/>
          </a:p>
          <a:p>
            <a:pPr marL="0" indent="0">
              <a:buNone/>
            </a:pPr>
            <a:endParaRPr lang="en-US" dirty="0"/>
          </a:p>
        </p:txBody>
      </p:sp>
    </p:spTree>
    <p:extLst>
      <p:ext uri="{BB962C8B-B14F-4D97-AF65-F5344CB8AC3E}">
        <p14:creationId xmlns="" xmlns:p14="http://schemas.microsoft.com/office/powerpoint/2010/main" val="2408356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Дефіцит донорської крові?</a:t>
            </a:r>
            <a:endParaRPr lang="uk-UA" dirty="0"/>
          </a:p>
        </p:txBody>
      </p:sp>
      <p:graphicFrame>
        <p:nvGraphicFramePr>
          <p:cNvPr id="4" name="Схема 3"/>
          <p:cNvGraphicFramePr/>
          <p:nvPr/>
        </p:nvGraphicFramePr>
        <p:xfrm>
          <a:off x="190500" y="12530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8026400" y="1778000"/>
            <a:ext cx="3149600" cy="2923877"/>
          </a:xfrm>
          <a:prstGeom prst="rect">
            <a:avLst/>
          </a:prstGeom>
          <a:noFill/>
        </p:spPr>
        <p:txBody>
          <a:bodyPr wrap="square" rtlCol="0">
            <a:spAutoFit/>
          </a:bodyPr>
          <a:lstStyle/>
          <a:p>
            <a:r>
              <a:rPr lang="uk-UA" sz="2800" dirty="0" smtClean="0">
                <a:latin typeface="Segoe UI" panose="020B0502040204020203" pitchFamily="34" charset="0"/>
                <a:cs typeface="Segoe UI" panose="020B0502040204020203" pitchFamily="34" charset="0"/>
              </a:rPr>
              <a:t>МОЗ</a:t>
            </a:r>
          </a:p>
          <a:p>
            <a:r>
              <a:rPr lang="uk-UA" sz="2800" dirty="0" smtClean="0">
                <a:latin typeface="Segoe UI" panose="020B0502040204020203" pitchFamily="34" charset="0"/>
                <a:cs typeface="Segoe UI" panose="020B0502040204020203" pitchFamily="34" charset="0"/>
              </a:rPr>
              <a:t>Державна служба</a:t>
            </a:r>
          </a:p>
          <a:p>
            <a:r>
              <a:rPr lang="uk-UA" sz="2800" dirty="0" smtClean="0">
                <a:latin typeface="Segoe UI" panose="020B0502040204020203" pitchFamily="34" charset="0"/>
                <a:cs typeface="Segoe UI" panose="020B0502040204020203" pitchFamily="34" charset="0"/>
              </a:rPr>
              <a:t>Спеціалісти</a:t>
            </a:r>
          </a:p>
          <a:p>
            <a:r>
              <a:rPr lang="uk-UA" sz="2000" dirty="0" smtClean="0">
                <a:latin typeface="Segoe UI" panose="020B0502040204020203" pitchFamily="34" charset="0"/>
                <a:cs typeface="Segoe UI" panose="020B0502040204020203" pitchFamily="34" charset="0"/>
              </a:rPr>
              <a:t>За 24 роки незалежності України не створено єдину систему управління, єдиний реєстр донорів крові</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Асоціація молодих донорів України</a:t>
            </a:r>
            <a:endParaRPr lang="uk-UA" dirty="0"/>
          </a:p>
        </p:txBody>
      </p:sp>
      <p:pic>
        <p:nvPicPr>
          <p:cNvPr id="4" name="Содержимое 3" descr="ukraine.jpg"/>
          <p:cNvPicPr>
            <a:picLocks noGrp="1" noChangeAspect="1"/>
          </p:cNvPicPr>
          <p:nvPr>
            <p:ph idx="1"/>
          </p:nvPr>
        </p:nvPicPr>
        <p:blipFill>
          <a:blip r:embed="rId2" cstate="print"/>
          <a:srcRect t="7055" r="2638" b="4049"/>
          <a:stretch>
            <a:fillRect/>
          </a:stretch>
        </p:blipFill>
        <p:spPr>
          <a:xfrm>
            <a:off x="2931542" y="1851025"/>
            <a:ext cx="6354316" cy="4351338"/>
          </a:xfrm>
          <a:prstGeom prst="rect">
            <a:avLst/>
          </a:prstGeom>
          <a:ln>
            <a:noFill/>
          </a:ln>
          <a:effectLst>
            <a:softEdge rad="112500"/>
          </a:effectLst>
        </p:spPr>
      </p:pic>
      <p:pic>
        <p:nvPicPr>
          <p:cNvPr id="14" name="Рисунок 13" descr="blood drop.gif"/>
          <p:cNvPicPr>
            <a:picLocks noChangeAspect="1"/>
          </p:cNvPicPr>
          <p:nvPr/>
        </p:nvPicPr>
        <p:blipFill>
          <a:blip r:embed="rId3" cstate="print"/>
          <a:srcRect l="7665" t="7665" r="6153" b="7665"/>
          <a:stretch>
            <a:fillRect/>
          </a:stretch>
        </p:blipFill>
        <p:spPr>
          <a:xfrm>
            <a:off x="3871410" y="3771900"/>
            <a:ext cx="332290" cy="342899"/>
          </a:xfrm>
          <a:prstGeom prst="rect">
            <a:avLst/>
          </a:prstGeom>
        </p:spPr>
      </p:pic>
      <p:pic>
        <p:nvPicPr>
          <p:cNvPr id="21" name="Рисунок 20" descr="blood drop.gif"/>
          <p:cNvPicPr>
            <a:picLocks noChangeAspect="1"/>
          </p:cNvPicPr>
          <p:nvPr/>
        </p:nvPicPr>
        <p:blipFill>
          <a:blip r:embed="rId3" cstate="print"/>
          <a:srcRect l="7665" t="7665" r="6153" b="7665"/>
          <a:stretch>
            <a:fillRect/>
          </a:stretch>
        </p:blipFill>
        <p:spPr>
          <a:xfrm>
            <a:off x="4315910" y="2984500"/>
            <a:ext cx="332290" cy="342899"/>
          </a:xfrm>
          <a:prstGeom prst="rect">
            <a:avLst/>
          </a:prstGeom>
        </p:spPr>
      </p:pic>
      <p:pic>
        <p:nvPicPr>
          <p:cNvPr id="22" name="Рисунок 21" descr="blood drop.gif"/>
          <p:cNvPicPr>
            <a:picLocks noChangeAspect="1"/>
          </p:cNvPicPr>
          <p:nvPr/>
        </p:nvPicPr>
        <p:blipFill>
          <a:blip r:embed="rId3" cstate="print"/>
          <a:srcRect l="7665" t="7665" r="6153" b="7665"/>
          <a:stretch>
            <a:fillRect/>
          </a:stretch>
        </p:blipFill>
        <p:spPr>
          <a:xfrm>
            <a:off x="4773110" y="3327400"/>
            <a:ext cx="332290" cy="342899"/>
          </a:xfrm>
          <a:prstGeom prst="rect">
            <a:avLst/>
          </a:prstGeom>
        </p:spPr>
      </p:pic>
      <p:pic>
        <p:nvPicPr>
          <p:cNvPr id="23" name="Рисунок 22" descr="blood drop.gif"/>
          <p:cNvPicPr>
            <a:picLocks noChangeAspect="1"/>
          </p:cNvPicPr>
          <p:nvPr/>
        </p:nvPicPr>
        <p:blipFill>
          <a:blip r:embed="rId3" cstate="print"/>
          <a:srcRect l="7665" t="7665" r="6153" b="7665"/>
          <a:stretch>
            <a:fillRect/>
          </a:stretch>
        </p:blipFill>
        <p:spPr>
          <a:xfrm>
            <a:off x="6513010" y="3390900"/>
            <a:ext cx="332290" cy="342899"/>
          </a:xfrm>
          <a:prstGeom prst="rect">
            <a:avLst/>
          </a:prstGeom>
        </p:spPr>
      </p:pic>
      <p:pic>
        <p:nvPicPr>
          <p:cNvPr id="24" name="Рисунок 23" descr="blood drop.gif"/>
          <p:cNvPicPr>
            <a:picLocks noChangeAspect="1"/>
          </p:cNvPicPr>
          <p:nvPr/>
        </p:nvPicPr>
        <p:blipFill>
          <a:blip r:embed="rId3" cstate="print"/>
          <a:srcRect l="7665" t="7665" r="6153" b="7665"/>
          <a:stretch>
            <a:fillRect/>
          </a:stretch>
        </p:blipFill>
        <p:spPr>
          <a:xfrm>
            <a:off x="4582610" y="3860800"/>
            <a:ext cx="332290" cy="342899"/>
          </a:xfrm>
          <a:prstGeom prst="rect">
            <a:avLst/>
          </a:prstGeom>
        </p:spPr>
      </p:pic>
      <p:pic>
        <p:nvPicPr>
          <p:cNvPr id="26" name="Рисунок 25" descr="blood drop.gif"/>
          <p:cNvPicPr>
            <a:picLocks noChangeAspect="1"/>
          </p:cNvPicPr>
          <p:nvPr/>
        </p:nvPicPr>
        <p:blipFill>
          <a:blip r:embed="rId3" cstate="print"/>
          <a:srcRect l="7665" t="7665" r="6153" b="7665"/>
          <a:stretch>
            <a:fillRect/>
          </a:stretch>
        </p:blipFill>
        <p:spPr>
          <a:xfrm>
            <a:off x="5141410" y="2819400"/>
            <a:ext cx="332290" cy="342899"/>
          </a:xfrm>
          <a:prstGeom prst="rect">
            <a:avLst/>
          </a:prstGeom>
        </p:spPr>
      </p:pic>
      <p:pic>
        <p:nvPicPr>
          <p:cNvPr id="28" name="Рисунок 27" descr="blood drop.gif"/>
          <p:cNvPicPr>
            <a:picLocks noChangeAspect="1"/>
          </p:cNvPicPr>
          <p:nvPr/>
        </p:nvPicPr>
        <p:blipFill>
          <a:blip r:embed="rId3" cstate="print"/>
          <a:srcRect l="7665" t="7665" r="6153" b="7665"/>
          <a:stretch>
            <a:fillRect/>
          </a:stretch>
        </p:blipFill>
        <p:spPr>
          <a:xfrm>
            <a:off x="5408110" y="3771900"/>
            <a:ext cx="332290" cy="342899"/>
          </a:xfrm>
          <a:prstGeom prst="rect">
            <a:avLst/>
          </a:prstGeom>
        </p:spPr>
      </p:pic>
      <p:pic>
        <p:nvPicPr>
          <p:cNvPr id="29" name="Рисунок 28" descr="blood drop.gif"/>
          <p:cNvPicPr>
            <a:picLocks noChangeAspect="1"/>
          </p:cNvPicPr>
          <p:nvPr/>
        </p:nvPicPr>
        <p:blipFill>
          <a:blip r:embed="rId3" cstate="print"/>
          <a:srcRect l="7665" t="7665" r="6153" b="7665"/>
          <a:stretch>
            <a:fillRect/>
          </a:stretch>
        </p:blipFill>
        <p:spPr>
          <a:xfrm>
            <a:off x="5776410" y="3200400"/>
            <a:ext cx="332290" cy="342899"/>
          </a:xfrm>
          <a:prstGeom prst="rect">
            <a:avLst/>
          </a:prstGeom>
        </p:spPr>
      </p:pic>
      <p:pic>
        <p:nvPicPr>
          <p:cNvPr id="30" name="Рисунок 29" descr="blood drop.gif"/>
          <p:cNvPicPr>
            <a:picLocks noChangeAspect="1"/>
          </p:cNvPicPr>
          <p:nvPr/>
        </p:nvPicPr>
        <p:blipFill>
          <a:blip r:embed="rId3" cstate="print"/>
          <a:srcRect l="7665" t="7665" r="6153" b="7665"/>
          <a:stretch>
            <a:fillRect/>
          </a:stretch>
        </p:blipFill>
        <p:spPr>
          <a:xfrm>
            <a:off x="6919410" y="2908300"/>
            <a:ext cx="332290" cy="342899"/>
          </a:xfrm>
          <a:prstGeom prst="rect">
            <a:avLst/>
          </a:prstGeom>
        </p:spPr>
      </p:pic>
      <p:pic>
        <p:nvPicPr>
          <p:cNvPr id="31" name="Рисунок 30" descr="blood drop.gif"/>
          <p:cNvPicPr>
            <a:picLocks noChangeAspect="1"/>
          </p:cNvPicPr>
          <p:nvPr/>
        </p:nvPicPr>
        <p:blipFill>
          <a:blip r:embed="rId3" cstate="print"/>
          <a:srcRect l="7665" t="7665" r="6153" b="7665"/>
          <a:stretch>
            <a:fillRect/>
          </a:stretch>
        </p:blipFill>
        <p:spPr>
          <a:xfrm>
            <a:off x="8379910" y="3581400"/>
            <a:ext cx="332290" cy="342899"/>
          </a:xfrm>
          <a:prstGeom prst="rect">
            <a:avLst/>
          </a:prstGeom>
        </p:spPr>
      </p:pic>
      <p:pic>
        <p:nvPicPr>
          <p:cNvPr id="32" name="Рисунок 31" descr="blood drop.gif"/>
          <p:cNvPicPr>
            <a:picLocks noChangeAspect="1"/>
          </p:cNvPicPr>
          <p:nvPr/>
        </p:nvPicPr>
        <p:blipFill>
          <a:blip r:embed="rId3" cstate="print"/>
          <a:srcRect l="7665" t="7665" r="6153" b="7665"/>
          <a:stretch>
            <a:fillRect/>
          </a:stretch>
        </p:blipFill>
        <p:spPr>
          <a:xfrm>
            <a:off x="8138610" y="4089400"/>
            <a:ext cx="332290" cy="342899"/>
          </a:xfrm>
          <a:prstGeom prst="rect">
            <a:avLst/>
          </a:prstGeom>
        </p:spPr>
      </p:pic>
      <p:pic>
        <p:nvPicPr>
          <p:cNvPr id="33" name="Рисунок 32" descr="blood drop.gif"/>
          <p:cNvPicPr>
            <a:picLocks noChangeAspect="1"/>
          </p:cNvPicPr>
          <p:nvPr/>
        </p:nvPicPr>
        <p:blipFill>
          <a:blip r:embed="rId3" cstate="print"/>
          <a:srcRect l="7665" t="7665" r="6153" b="7665"/>
          <a:stretch>
            <a:fillRect/>
          </a:stretch>
        </p:blipFill>
        <p:spPr>
          <a:xfrm>
            <a:off x="7643310" y="3416300"/>
            <a:ext cx="332290" cy="342899"/>
          </a:xfrm>
          <a:prstGeom prst="rect">
            <a:avLst/>
          </a:prstGeom>
        </p:spPr>
      </p:pic>
      <p:pic>
        <p:nvPicPr>
          <p:cNvPr id="34" name="Рисунок 33" descr="blood drop.gif"/>
          <p:cNvPicPr>
            <a:picLocks noChangeAspect="1"/>
          </p:cNvPicPr>
          <p:nvPr/>
        </p:nvPicPr>
        <p:blipFill>
          <a:blip r:embed="rId3" cstate="print"/>
          <a:srcRect l="7665" t="7665" r="6153" b="7665"/>
          <a:stretch>
            <a:fillRect/>
          </a:stretch>
        </p:blipFill>
        <p:spPr>
          <a:xfrm>
            <a:off x="6233610" y="2755900"/>
            <a:ext cx="332290" cy="342899"/>
          </a:xfrm>
          <a:prstGeom prst="rect">
            <a:avLst/>
          </a:prstGeom>
        </p:spPr>
      </p:pic>
      <p:pic>
        <p:nvPicPr>
          <p:cNvPr id="35" name="Рисунок 34" descr="blood drop.gif"/>
          <p:cNvPicPr>
            <a:picLocks noChangeAspect="1"/>
          </p:cNvPicPr>
          <p:nvPr/>
        </p:nvPicPr>
        <p:blipFill>
          <a:blip r:embed="rId3" cstate="print"/>
          <a:srcRect l="7665" t="7665" r="6153" b="7665"/>
          <a:stretch>
            <a:fillRect/>
          </a:stretch>
        </p:blipFill>
        <p:spPr>
          <a:xfrm>
            <a:off x="5966910" y="4394200"/>
            <a:ext cx="332290" cy="342899"/>
          </a:xfrm>
          <a:prstGeom prst="rect">
            <a:avLst/>
          </a:prstGeom>
        </p:spPr>
      </p:pic>
      <p:pic>
        <p:nvPicPr>
          <p:cNvPr id="36" name="Рисунок 35" descr="blood drop.gif"/>
          <p:cNvPicPr>
            <a:picLocks noChangeAspect="1"/>
          </p:cNvPicPr>
          <p:nvPr/>
        </p:nvPicPr>
        <p:blipFill>
          <a:blip r:embed="rId3" cstate="print"/>
          <a:srcRect l="7665" t="7665" r="6153" b="7665"/>
          <a:stretch>
            <a:fillRect/>
          </a:stretch>
        </p:blipFill>
        <p:spPr>
          <a:xfrm>
            <a:off x="6157410" y="3771900"/>
            <a:ext cx="332290" cy="342899"/>
          </a:xfrm>
          <a:prstGeom prst="rect">
            <a:avLst/>
          </a:prstGeom>
        </p:spPr>
      </p:pic>
      <p:pic>
        <p:nvPicPr>
          <p:cNvPr id="38" name="Рисунок 37" descr="blood drop.gif"/>
          <p:cNvPicPr>
            <a:picLocks noChangeAspect="1"/>
          </p:cNvPicPr>
          <p:nvPr/>
        </p:nvPicPr>
        <p:blipFill>
          <a:blip r:embed="rId3" cstate="print"/>
          <a:srcRect l="7665" t="7665" r="6153" b="7665"/>
          <a:stretch>
            <a:fillRect/>
          </a:stretch>
        </p:blipFill>
        <p:spPr>
          <a:xfrm>
            <a:off x="7021010" y="5435600"/>
            <a:ext cx="332290" cy="342899"/>
          </a:xfrm>
          <a:prstGeom prst="rect">
            <a:avLst/>
          </a:prstGeom>
        </p:spPr>
      </p:pic>
      <p:pic>
        <p:nvPicPr>
          <p:cNvPr id="39" name="Рисунок 38" descr="blood drop.gif"/>
          <p:cNvPicPr>
            <a:picLocks noChangeAspect="1"/>
          </p:cNvPicPr>
          <p:nvPr/>
        </p:nvPicPr>
        <p:blipFill>
          <a:blip r:embed="rId3" cstate="print"/>
          <a:srcRect l="7665" t="7665" r="6153" b="7665"/>
          <a:stretch>
            <a:fillRect/>
          </a:stretch>
        </p:blipFill>
        <p:spPr>
          <a:xfrm>
            <a:off x="6944810" y="4749800"/>
            <a:ext cx="332290" cy="342899"/>
          </a:xfrm>
          <a:prstGeom prst="rect">
            <a:avLst/>
          </a:prstGeom>
        </p:spPr>
      </p:pic>
      <p:pic>
        <p:nvPicPr>
          <p:cNvPr id="40" name="Рисунок 39" descr="blood drop.gif"/>
          <p:cNvPicPr>
            <a:picLocks noChangeAspect="1"/>
          </p:cNvPicPr>
          <p:nvPr/>
        </p:nvPicPr>
        <p:blipFill>
          <a:blip r:embed="rId3" cstate="print"/>
          <a:srcRect l="7665" t="7665" r="6153" b="7665"/>
          <a:stretch>
            <a:fillRect/>
          </a:stretch>
        </p:blipFill>
        <p:spPr>
          <a:xfrm>
            <a:off x="7452810" y="4368800"/>
            <a:ext cx="332290" cy="342899"/>
          </a:xfrm>
          <a:prstGeom prst="rect">
            <a:avLst/>
          </a:prstGeom>
        </p:spPr>
      </p:pic>
      <p:pic>
        <p:nvPicPr>
          <p:cNvPr id="41" name="Рисунок 40" descr="blood drop.gif"/>
          <p:cNvPicPr>
            <a:picLocks noChangeAspect="1"/>
          </p:cNvPicPr>
          <p:nvPr/>
        </p:nvPicPr>
        <p:blipFill>
          <a:blip r:embed="rId3" cstate="print"/>
          <a:srcRect l="7665" t="7665" r="6153" b="7665"/>
          <a:stretch>
            <a:fillRect/>
          </a:stretch>
        </p:blipFill>
        <p:spPr>
          <a:xfrm>
            <a:off x="6690810" y="4203700"/>
            <a:ext cx="332290" cy="342899"/>
          </a:xfrm>
          <a:prstGeom prst="rect">
            <a:avLst/>
          </a:prstGeom>
        </p:spPr>
      </p:pic>
      <p:pic>
        <p:nvPicPr>
          <p:cNvPr id="42" name="Рисунок 41" descr="blood drop.gif"/>
          <p:cNvPicPr>
            <a:picLocks noChangeAspect="1"/>
          </p:cNvPicPr>
          <p:nvPr/>
        </p:nvPicPr>
        <p:blipFill>
          <a:blip r:embed="rId3" cstate="print"/>
          <a:srcRect l="7665" t="7665" r="6153" b="7665"/>
          <a:stretch>
            <a:fillRect/>
          </a:stretch>
        </p:blipFill>
        <p:spPr>
          <a:xfrm>
            <a:off x="7071810" y="3797300"/>
            <a:ext cx="332290" cy="342899"/>
          </a:xfrm>
          <a:prstGeom prst="rect">
            <a:avLst/>
          </a:prstGeom>
        </p:spPr>
      </p:pic>
      <p:pic>
        <p:nvPicPr>
          <p:cNvPr id="43" name="Рисунок 42" descr="krovua.jpg"/>
          <p:cNvPicPr>
            <a:picLocks noChangeAspect="1"/>
          </p:cNvPicPr>
          <p:nvPr/>
        </p:nvPicPr>
        <p:blipFill>
          <a:blip r:embed="rId4" cstate="print"/>
          <a:stretch>
            <a:fillRect/>
          </a:stretch>
        </p:blipFill>
        <p:spPr>
          <a:xfrm>
            <a:off x="889000" y="1970067"/>
            <a:ext cx="1787161" cy="762000"/>
          </a:xfrm>
          <a:prstGeom prst="rect">
            <a:avLst/>
          </a:prstGeom>
        </p:spPr>
      </p:pic>
      <p:pic>
        <p:nvPicPr>
          <p:cNvPr id="1026" name="Picture 2"/>
          <p:cNvPicPr>
            <a:picLocks noChangeAspect="1" noChangeArrowheads="1"/>
          </p:cNvPicPr>
          <p:nvPr/>
        </p:nvPicPr>
        <p:blipFill>
          <a:blip r:embed="rId5" cstate="print"/>
          <a:srcRect/>
          <a:stretch>
            <a:fillRect/>
          </a:stretch>
        </p:blipFill>
        <p:spPr bwMode="auto">
          <a:xfrm>
            <a:off x="9291639" y="2098778"/>
            <a:ext cx="2481261" cy="560285"/>
          </a:xfrm>
          <a:prstGeom prst="rect">
            <a:avLst/>
          </a:prstGeom>
          <a:noFill/>
          <a:ln w="9525">
            <a:noFill/>
            <a:miter lim="800000"/>
            <a:headEnd/>
            <a:tailEnd/>
          </a:ln>
        </p:spPr>
      </p:pic>
      <p:sp>
        <p:nvSpPr>
          <p:cNvPr id="46" name="TextBox 45"/>
          <p:cNvSpPr txBox="1"/>
          <p:nvPr/>
        </p:nvSpPr>
        <p:spPr>
          <a:xfrm>
            <a:off x="1409700" y="2882900"/>
            <a:ext cx="673100" cy="369332"/>
          </a:xfrm>
          <a:prstGeom prst="rect">
            <a:avLst/>
          </a:prstGeom>
          <a:noFill/>
        </p:spPr>
        <p:txBody>
          <a:bodyPr wrap="square" rtlCol="0">
            <a:spAutoFit/>
          </a:bodyPr>
          <a:lstStyle/>
          <a:p>
            <a:r>
              <a:rPr lang="uk-UA" dirty="0" smtClean="0"/>
              <a:t>2007</a:t>
            </a:r>
            <a:endParaRPr lang="uk-UA" dirty="0"/>
          </a:p>
        </p:txBody>
      </p:sp>
      <p:sp>
        <p:nvSpPr>
          <p:cNvPr id="47" name="TextBox 46"/>
          <p:cNvSpPr txBox="1"/>
          <p:nvPr/>
        </p:nvSpPr>
        <p:spPr>
          <a:xfrm>
            <a:off x="10147300" y="2832100"/>
            <a:ext cx="673100" cy="369332"/>
          </a:xfrm>
          <a:prstGeom prst="rect">
            <a:avLst/>
          </a:prstGeom>
          <a:noFill/>
        </p:spPr>
        <p:txBody>
          <a:bodyPr wrap="square" rtlCol="0">
            <a:spAutoFit/>
          </a:bodyPr>
          <a:lstStyle/>
          <a:p>
            <a:r>
              <a:rPr lang="uk-UA" dirty="0" smtClean="0"/>
              <a:t>2015</a:t>
            </a:r>
            <a:endParaRPr lang="uk-UA" dirty="0"/>
          </a:p>
        </p:txBody>
      </p:sp>
      <p:sp>
        <p:nvSpPr>
          <p:cNvPr id="48" name="Овал 47"/>
          <p:cNvSpPr/>
          <p:nvPr/>
        </p:nvSpPr>
        <p:spPr>
          <a:xfrm>
            <a:off x="1092200" y="3441700"/>
            <a:ext cx="1282700" cy="1435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t>20 міст</a:t>
            </a:r>
            <a:endParaRPr lang="uk-UA" dirty="0"/>
          </a:p>
        </p:txBody>
      </p:sp>
      <p:sp>
        <p:nvSpPr>
          <p:cNvPr id="49" name="Овал 48"/>
          <p:cNvSpPr/>
          <p:nvPr/>
        </p:nvSpPr>
        <p:spPr>
          <a:xfrm>
            <a:off x="9550400" y="5067300"/>
            <a:ext cx="1879600" cy="1079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t>300 волонтерів </a:t>
            </a:r>
            <a:endParaRPr lang="uk-UA" dirty="0"/>
          </a:p>
        </p:txBody>
      </p:sp>
      <p:sp>
        <p:nvSpPr>
          <p:cNvPr id="51" name="Овал 50"/>
          <p:cNvSpPr/>
          <p:nvPr/>
        </p:nvSpPr>
        <p:spPr>
          <a:xfrm>
            <a:off x="9639300" y="3454400"/>
            <a:ext cx="16637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85</a:t>
            </a:r>
            <a:r>
              <a:rPr lang="uk-UA" dirty="0" smtClean="0"/>
              <a:t> </a:t>
            </a:r>
            <a:r>
              <a:rPr lang="uk-UA" dirty="0" err="1" smtClean="0"/>
              <a:t>мед.закладів</a:t>
            </a:r>
            <a:endParaRPr lang="uk-UA" dirty="0"/>
          </a:p>
        </p:txBody>
      </p:sp>
      <p:sp>
        <p:nvSpPr>
          <p:cNvPr id="52" name="Овал 51"/>
          <p:cNvSpPr/>
          <p:nvPr/>
        </p:nvSpPr>
        <p:spPr>
          <a:xfrm>
            <a:off x="901700" y="5207000"/>
            <a:ext cx="1600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t>7 проектів</a:t>
            </a:r>
            <a:endParaRPr lang="uk-UA"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err="1" smtClean="0"/>
              <a:t>Проекти</a:t>
            </a:r>
            <a:r>
              <a:rPr lang="ru-RU" dirty="0" smtClean="0"/>
              <a:t> </a:t>
            </a:r>
            <a:r>
              <a:rPr lang="ru-RU" dirty="0" err="1" smtClean="0"/>
              <a:t>життєдіяльності</a:t>
            </a:r>
            <a:r>
              <a:rPr lang="ru-RU" dirty="0" smtClean="0"/>
              <a:t> АМДУ</a:t>
            </a:r>
            <a:endParaRPr lang="en-US" dirty="0"/>
          </a:p>
        </p:txBody>
      </p:sp>
      <p:sp>
        <p:nvSpPr>
          <p:cNvPr id="8" name="Содержимое 7"/>
          <p:cNvSpPr>
            <a:spLocks noGrp="1"/>
          </p:cNvSpPr>
          <p:nvPr>
            <p:ph idx="1"/>
          </p:nvPr>
        </p:nvSpPr>
        <p:spPr/>
        <p:txBody>
          <a:bodyPr numCol="3"/>
          <a:lstStyle/>
          <a:p>
            <a:pPr marL="0" indent="0">
              <a:lnSpc>
                <a:spcPct val="120000"/>
              </a:lnSpc>
              <a:buNone/>
            </a:pPr>
            <a:r>
              <a:rPr lang="ru-RU" sz="2000" dirty="0" smtClean="0">
                <a:solidFill>
                  <a:srgbClr val="3366FF"/>
                </a:solidFill>
              </a:rPr>
              <a:t>ПОСТІЙНО</a:t>
            </a:r>
            <a:r>
              <a:rPr lang="en-US" sz="2000" dirty="0" smtClean="0">
                <a:solidFill>
                  <a:srgbClr val="3366FF"/>
                </a:solidFill>
              </a:rPr>
              <a:t> </a:t>
            </a:r>
            <a:r>
              <a:rPr lang="ru-RU" sz="2000" dirty="0" smtClean="0">
                <a:solidFill>
                  <a:srgbClr val="3366FF"/>
                </a:solidFill>
              </a:rPr>
              <a:t>ДІЮЧИ </a:t>
            </a:r>
            <a:endParaRPr lang="en-US" sz="2000" dirty="0" smtClean="0">
              <a:solidFill>
                <a:srgbClr val="3366FF"/>
              </a:solidFill>
            </a:endParaRPr>
          </a:p>
          <a:p>
            <a:pPr>
              <a:lnSpc>
                <a:spcPct val="120000"/>
              </a:lnSpc>
            </a:pPr>
            <a:r>
              <a:rPr lang="uk-UA" sz="2000" dirty="0" smtClean="0"/>
              <a:t>Здай кров – врятуй життя “</a:t>
            </a:r>
            <a:r>
              <a:rPr lang="en-US" sz="2000" dirty="0" smtClean="0"/>
              <a:t>Krov.ua</a:t>
            </a:r>
            <a:r>
              <a:rPr lang="uk-UA" sz="2000" dirty="0" smtClean="0"/>
              <a:t>”</a:t>
            </a:r>
            <a:endParaRPr lang="ru-RU" sz="2000" dirty="0" smtClean="0"/>
          </a:p>
          <a:p>
            <a:pPr>
              <a:lnSpc>
                <a:spcPct val="120000"/>
              </a:lnSpc>
            </a:pPr>
            <a:r>
              <a:rPr lang="ru-RU" sz="2000" dirty="0" smtClean="0"/>
              <a:t>Середа - День донора</a:t>
            </a:r>
          </a:p>
          <a:p>
            <a:pPr>
              <a:lnSpc>
                <a:spcPct val="120000"/>
              </a:lnSpc>
            </a:pPr>
            <a:r>
              <a:rPr lang="ru-RU" sz="2000" dirty="0" err="1" smtClean="0"/>
              <a:t>Дізнайся</a:t>
            </a:r>
            <a:r>
              <a:rPr lang="ru-RU" sz="2000" dirty="0" smtClean="0"/>
              <a:t> свою </a:t>
            </a:r>
            <a:r>
              <a:rPr lang="ru-RU" sz="2000" dirty="0" err="1" smtClean="0"/>
              <a:t>Групу</a:t>
            </a:r>
            <a:r>
              <a:rPr lang="ru-RU" sz="2000" dirty="0" smtClean="0"/>
              <a:t> </a:t>
            </a:r>
            <a:r>
              <a:rPr lang="ru-RU" sz="2000" dirty="0" err="1" smtClean="0"/>
              <a:t>Крові</a:t>
            </a:r>
            <a:endParaRPr lang="ru-RU" sz="2000" dirty="0" smtClean="0"/>
          </a:p>
          <a:p>
            <a:pPr>
              <a:lnSpc>
                <a:spcPct val="120000"/>
              </a:lnSpc>
            </a:pPr>
            <a:r>
              <a:rPr lang="ru-RU" sz="2000" dirty="0" err="1" smtClean="0"/>
              <a:t>Корпоративний</a:t>
            </a:r>
            <a:r>
              <a:rPr lang="ru-RU" sz="2000" dirty="0" smtClean="0"/>
              <a:t> День донора –</a:t>
            </a:r>
            <a:r>
              <a:rPr lang="en-US" sz="2000" dirty="0" smtClean="0"/>
              <a:t> shareyourtime.org.ua </a:t>
            </a:r>
            <a:endParaRPr lang="uk-UA" sz="2000" dirty="0" smtClean="0"/>
          </a:p>
          <a:p>
            <a:endParaRPr lang="uk-UA" sz="2000" dirty="0" smtClean="0"/>
          </a:p>
          <a:p>
            <a:endParaRPr lang="uk-UA" sz="2000" dirty="0" smtClean="0"/>
          </a:p>
          <a:p>
            <a:endParaRPr lang="uk-UA" sz="2000" dirty="0" smtClean="0"/>
          </a:p>
          <a:p>
            <a:pPr marL="0" indent="0">
              <a:lnSpc>
                <a:spcPct val="120000"/>
              </a:lnSpc>
              <a:buNone/>
            </a:pPr>
            <a:endParaRPr lang="ru-RU" sz="2000" dirty="0" smtClean="0">
              <a:solidFill>
                <a:srgbClr val="3366FF"/>
              </a:solidFill>
            </a:endParaRPr>
          </a:p>
          <a:p>
            <a:pPr marL="0" indent="0">
              <a:lnSpc>
                <a:spcPct val="120000"/>
              </a:lnSpc>
              <a:buNone/>
            </a:pPr>
            <a:endParaRPr lang="ru-RU" sz="2000" dirty="0" smtClean="0">
              <a:solidFill>
                <a:srgbClr val="3366FF"/>
              </a:solidFill>
            </a:endParaRPr>
          </a:p>
          <a:p>
            <a:pPr marL="0" indent="0">
              <a:lnSpc>
                <a:spcPct val="120000"/>
              </a:lnSpc>
              <a:buNone/>
            </a:pPr>
            <a:endParaRPr lang="ru-RU" sz="2000" dirty="0" smtClean="0">
              <a:solidFill>
                <a:srgbClr val="3366FF"/>
              </a:solidFill>
            </a:endParaRPr>
          </a:p>
          <a:p>
            <a:pPr marL="0" indent="0">
              <a:lnSpc>
                <a:spcPct val="120000"/>
              </a:lnSpc>
              <a:buNone/>
            </a:pPr>
            <a:endParaRPr lang="ru-RU" sz="2000" dirty="0" smtClean="0">
              <a:solidFill>
                <a:srgbClr val="3366FF"/>
              </a:solidFill>
            </a:endParaRPr>
          </a:p>
          <a:p>
            <a:pPr marL="0" indent="0">
              <a:lnSpc>
                <a:spcPct val="120000"/>
              </a:lnSpc>
              <a:buNone/>
            </a:pPr>
            <a:endParaRPr lang="ru-RU" sz="2000" dirty="0" smtClean="0">
              <a:solidFill>
                <a:srgbClr val="3366FF"/>
              </a:solidFill>
            </a:endParaRPr>
          </a:p>
          <a:p>
            <a:pPr marL="0" indent="0">
              <a:lnSpc>
                <a:spcPct val="120000"/>
              </a:lnSpc>
              <a:buNone/>
            </a:pPr>
            <a:endParaRPr lang="ru-RU" sz="2000" dirty="0" smtClean="0">
              <a:solidFill>
                <a:srgbClr val="3366FF"/>
              </a:solidFill>
            </a:endParaRPr>
          </a:p>
          <a:p>
            <a:pPr marL="0" indent="0">
              <a:lnSpc>
                <a:spcPct val="120000"/>
              </a:lnSpc>
              <a:buNone/>
            </a:pPr>
            <a:endParaRPr lang="ru-RU" sz="2000" dirty="0" smtClean="0">
              <a:solidFill>
                <a:srgbClr val="3366FF"/>
              </a:solidFill>
            </a:endParaRPr>
          </a:p>
          <a:p>
            <a:pPr marL="0" indent="0">
              <a:lnSpc>
                <a:spcPct val="120000"/>
              </a:lnSpc>
              <a:buNone/>
            </a:pPr>
            <a:endParaRPr lang="ru-RU" sz="2000" dirty="0" smtClean="0">
              <a:solidFill>
                <a:srgbClr val="3366FF"/>
              </a:solidFill>
            </a:endParaRPr>
          </a:p>
          <a:p>
            <a:pPr marL="0" indent="0">
              <a:lnSpc>
                <a:spcPct val="120000"/>
              </a:lnSpc>
              <a:buNone/>
            </a:pPr>
            <a:r>
              <a:rPr lang="ru-RU" sz="2000" dirty="0" smtClean="0">
                <a:solidFill>
                  <a:srgbClr val="3366FF"/>
                </a:solidFill>
              </a:rPr>
              <a:t>ПРИСВЯЧЕНІ ПОДІЯМ </a:t>
            </a:r>
          </a:p>
          <a:p>
            <a:pPr>
              <a:lnSpc>
                <a:spcPct val="120000"/>
              </a:lnSpc>
            </a:pPr>
            <a:r>
              <a:rPr lang="uk-UA" sz="2000" dirty="0" smtClean="0">
                <a:solidFill>
                  <a:srgbClr val="000000"/>
                </a:solidFill>
              </a:rPr>
              <a:t>Міжнародний День донора крові</a:t>
            </a:r>
          </a:p>
          <a:p>
            <a:pPr>
              <a:lnSpc>
                <a:spcPct val="120000"/>
              </a:lnSpc>
              <a:buNone/>
            </a:pPr>
            <a:endParaRPr lang="uk-UA" sz="2000" dirty="0" smtClean="0">
              <a:solidFill>
                <a:srgbClr val="000000"/>
              </a:solidFill>
            </a:endParaRPr>
          </a:p>
          <a:p>
            <a:pPr>
              <a:lnSpc>
                <a:spcPct val="120000"/>
              </a:lnSpc>
            </a:pPr>
            <a:r>
              <a:rPr lang="uk-UA" sz="2000" dirty="0" smtClean="0">
                <a:solidFill>
                  <a:srgbClr val="000000"/>
                </a:solidFill>
              </a:rPr>
              <a:t>Міжнародний День студента </a:t>
            </a:r>
          </a:p>
          <a:p>
            <a:pPr>
              <a:buNone/>
            </a:pPr>
            <a:endParaRPr lang="uk-UA" dirty="0"/>
          </a:p>
        </p:txBody>
      </p:sp>
      <p:pic>
        <p:nvPicPr>
          <p:cNvPr id="9" name="Рисунок 8" descr="donorua-logo.png"/>
          <p:cNvPicPr>
            <a:picLocks noChangeAspect="1"/>
          </p:cNvPicPr>
          <p:nvPr/>
        </p:nvPicPr>
        <p:blipFill>
          <a:blip r:embed="rId2" cstate="print"/>
          <a:stretch>
            <a:fillRect/>
          </a:stretch>
        </p:blipFill>
        <p:spPr>
          <a:xfrm>
            <a:off x="4399242" y="2984499"/>
            <a:ext cx="3163119" cy="785743"/>
          </a:xfrm>
          <a:prstGeom prst="rect">
            <a:avLst/>
          </a:prstGeom>
        </p:spPr>
      </p:pic>
    </p:spTree>
    <p:extLst>
      <p:ext uri="{BB962C8B-B14F-4D97-AF65-F5344CB8AC3E}">
        <p14:creationId xmlns="" xmlns:p14="http://schemas.microsoft.com/office/powerpoint/2010/main" val="1356445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smtClean="0"/>
              <a:t>Про проект </a:t>
            </a:r>
            <a:r>
              <a:rPr lang="de-DE" dirty="0" smtClean="0"/>
              <a:t/>
            </a:r>
            <a:br>
              <a:rPr lang="de-DE" dirty="0" smtClean="0"/>
            </a:br>
            <a:r>
              <a:rPr lang="uk-UA" dirty="0" smtClean="0"/>
              <a:t>Донор</a:t>
            </a:r>
            <a:r>
              <a:rPr lang="de-DE" dirty="0" smtClean="0"/>
              <a:t>UA</a:t>
            </a:r>
            <a:endParaRPr lang="en-US" dirty="0"/>
          </a:p>
        </p:txBody>
      </p:sp>
      <p:sp>
        <p:nvSpPr>
          <p:cNvPr id="3" name="Content Placeholder 2"/>
          <p:cNvSpPr>
            <a:spLocks noGrp="1"/>
          </p:cNvSpPr>
          <p:nvPr>
            <p:ph idx="1"/>
          </p:nvPr>
        </p:nvSpPr>
        <p:spPr>
          <a:xfrm>
            <a:off x="838200" y="1825625"/>
            <a:ext cx="4705350" cy="4351338"/>
          </a:xfrm>
        </p:spPr>
        <p:txBody>
          <a:bodyPr>
            <a:noAutofit/>
          </a:bodyPr>
          <a:lstStyle/>
          <a:p>
            <a:pPr marL="457200" indent="-457200">
              <a:lnSpc>
                <a:spcPct val="120000"/>
              </a:lnSpc>
              <a:buFont typeface="+mj-lt"/>
              <a:buAutoNum type="arabicPeriod"/>
            </a:pPr>
            <a:r>
              <a:rPr lang="uk-UA" sz="2000" dirty="0" smtClean="0"/>
              <a:t>Система, що швидко поєднує учасників ДОНОР-РЕЦИПІЄНТ</a:t>
            </a:r>
          </a:p>
          <a:p>
            <a:pPr marL="457200" indent="-457200">
              <a:lnSpc>
                <a:spcPct val="120000"/>
              </a:lnSpc>
              <a:buFont typeface="+mj-lt"/>
              <a:buAutoNum type="arabicPeriod"/>
            </a:pPr>
            <a:r>
              <a:rPr lang="uk-UA" sz="2000" dirty="0" smtClean="0"/>
              <a:t>Система, що швидко поєднує учасників </a:t>
            </a:r>
            <a:r>
              <a:rPr lang="uk-UA" sz="2000" dirty="0" err="1" smtClean="0"/>
              <a:t>Мед.заклад</a:t>
            </a:r>
            <a:r>
              <a:rPr lang="uk-UA" sz="2000" dirty="0" smtClean="0"/>
              <a:t> – Донор -РЕЦИПІЄНТ</a:t>
            </a:r>
          </a:p>
          <a:p>
            <a:pPr marL="457200" indent="-457200">
              <a:lnSpc>
                <a:spcPct val="120000"/>
              </a:lnSpc>
              <a:buFont typeface="+mj-lt"/>
              <a:buAutoNum type="arabicPeriod"/>
            </a:pPr>
            <a:r>
              <a:rPr lang="uk-UA" sz="2000" dirty="0" smtClean="0"/>
              <a:t>Зручний шлях для донорів дізнатись потреби, контролювати особисту інформацію та поділитись новинами в </a:t>
            </a:r>
            <a:r>
              <a:rPr lang="uk-UA" sz="2000" dirty="0" err="1" smtClean="0"/>
              <a:t>соц.мережах</a:t>
            </a:r>
            <a:endParaRPr lang="en-US" sz="2000" dirty="0"/>
          </a:p>
          <a:p>
            <a:pPr marL="457200" indent="-457200">
              <a:lnSpc>
                <a:spcPct val="120000"/>
              </a:lnSpc>
              <a:buFont typeface="+mj-lt"/>
              <a:buAutoNum type="arabicPeriod"/>
            </a:pPr>
            <a:endParaRPr lang="en-US" sz="2400" dirty="0"/>
          </a:p>
        </p:txBody>
      </p:sp>
      <p:pic>
        <p:nvPicPr>
          <p:cNvPr id="4" name="Picture 3"/>
          <p:cNvPicPr>
            <a:picLocks noChangeAspect="1"/>
          </p:cNvPicPr>
          <p:nvPr/>
        </p:nvPicPr>
        <p:blipFill>
          <a:blip r:embed="rId2" cstate="print"/>
          <a:stretch>
            <a:fillRect/>
          </a:stretch>
        </p:blipFill>
        <p:spPr>
          <a:xfrm>
            <a:off x="6010038" y="365125"/>
            <a:ext cx="5900527" cy="6245713"/>
          </a:xfrm>
          <a:prstGeom prst="rect">
            <a:avLst/>
          </a:prstGeom>
        </p:spPr>
      </p:pic>
    </p:spTree>
    <p:extLst>
      <p:ext uri="{BB962C8B-B14F-4D97-AF65-F5344CB8AC3E}">
        <p14:creationId xmlns="" xmlns:p14="http://schemas.microsoft.com/office/powerpoint/2010/main" val="40235561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smtClean="0"/>
              <a:t>Наші цілі</a:t>
            </a:r>
            <a:endParaRPr lang="en-US" dirty="0"/>
          </a:p>
        </p:txBody>
      </p:sp>
      <p:sp>
        <p:nvSpPr>
          <p:cNvPr id="7" name="Содержимое 6"/>
          <p:cNvSpPr>
            <a:spLocks noGrp="1"/>
          </p:cNvSpPr>
          <p:nvPr>
            <p:ph idx="1"/>
          </p:nvPr>
        </p:nvSpPr>
        <p:spPr/>
        <p:txBody>
          <a:bodyPr/>
          <a:lstStyle/>
          <a:p>
            <a:r>
              <a:rPr lang="uk-UA" dirty="0" smtClean="0"/>
              <a:t>Створити єдину базу донорів, реципієнтів та медичних установ</a:t>
            </a:r>
          </a:p>
        </p:txBody>
      </p:sp>
      <p:pic>
        <p:nvPicPr>
          <p:cNvPr id="8" name="Рисунок 7" descr="donorua-logo.png"/>
          <p:cNvPicPr>
            <a:picLocks noChangeAspect="1"/>
          </p:cNvPicPr>
          <p:nvPr/>
        </p:nvPicPr>
        <p:blipFill>
          <a:blip r:embed="rId2" cstate="print"/>
          <a:stretch>
            <a:fillRect/>
          </a:stretch>
        </p:blipFill>
        <p:spPr>
          <a:xfrm>
            <a:off x="3688042" y="3265557"/>
            <a:ext cx="4485715" cy="1114286"/>
          </a:xfrm>
          <a:prstGeom prst="rect">
            <a:avLst/>
          </a:prstGeom>
        </p:spPr>
      </p:pic>
    </p:spTree>
    <p:extLst>
      <p:ext uri="{BB962C8B-B14F-4D97-AF65-F5344CB8AC3E}">
        <p14:creationId xmlns="" xmlns:p14="http://schemas.microsoft.com/office/powerpoint/2010/main" val="34204437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smtClean="0"/>
              <a:t>Схема </a:t>
            </a:r>
            <a:r>
              <a:rPr lang="ru-RU" dirty="0" err="1" smtClean="0"/>
              <a:t>реалізації</a:t>
            </a:r>
            <a:endParaRPr lang="en-US" dirty="0"/>
          </a:p>
        </p:txBody>
      </p:sp>
      <p:graphicFrame>
        <p:nvGraphicFramePr>
          <p:cNvPr id="4" name="Схема 3"/>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Стрелка вниз 4"/>
          <p:cNvSpPr/>
          <p:nvPr/>
        </p:nvSpPr>
        <p:spPr>
          <a:xfrm>
            <a:off x="5905500" y="2209800"/>
            <a:ext cx="42113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Стрелка вниз 5"/>
          <p:cNvSpPr/>
          <p:nvPr/>
        </p:nvSpPr>
        <p:spPr>
          <a:xfrm rot="5400000">
            <a:off x="7378700" y="3124200"/>
            <a:ext cx="421132" cy="457200"/>
          </a:xfrm>
          <a:prstGeom prst="downArrow">
            <a:avLst>
              <a:gd name="adj1" fmla="val 5658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Стрелка вниз 6"/>
          <p:cNvSpPr/>
          <p:nvPr/>
        </p:nvSpPr>
        <p:spPr>
          <a:xfrm rot="10800000">
            <a:off x="5867400" y="4165600"/>
            <a:ext cx="42113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 name="Стрелка влево 7"/>
          <p:cNvSpPr/>
          <p:nvPr/>
        </p:nvSpPr>
        <p:spPr>
          <a:xfrm>
            <a:off x="4178300" y="3238500"/>
            <a:ext cx="622808" cy="421132"/>
          </a:xfrm>
          <a:prstGeom prst="lef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0" name="Штриховая стрелка вправо 9"/>
          <p:cNvSpPr/>
          <p:nvPr/>
        </p:nvSpPr>
        <p:spPr>
          <a:xfrm rot="19533099">
            <a:off x="3830486" y="2168877"/>
            <a:ext cx="1474775"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2" name="Штриховая стрелка вправо 11"/>
          <p:cNvSpPr/>
          <p:nvPr/>
        </p:nvSpPr>
        <p:spPr>
          <a:xfrm rot="2422856">
            <a:off x="3805086" y="4327877"/>
            <a:ext cx="1474775"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 xmlns:p14="http://schemas.microsoft.com/office/powerpoint/2010/main" val="4117255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smtClean="0"/>
              <a:t>Наше рішення</a:t>
            </a:r>
            <a:endParaRPr lang="en-US" dirty="0"/>
          </a:p>
        </p:txBody>
      </p:sp>
      <p:sp>
        <p:nvSpPr>
          <p:cNvPr id="3" name="Content Placeholder 2"/>
          <p:cNvSpPr>
            <a:spLocks noGrp="1"/>
          </p:cNvSpPr>
          <p:nvPr>
            <p:ph idx="1"/>
          </p:nvPr>
        </p:nvSpPr>
        <p:spPr>
          <a:xfrm>
            <a:off x="838200" y="1568450"/>
            <a:ext cx="7315200" cy="4832350"/>
          </a:xfrm>
        </p:spPr>
        <p:txBody>
          <a:bodyPr numCol="2">
            <a:noAutofit/>
          </a:bodyPr>
          <a:lstStyle/>
          <a:p>
            <a:pPr marL="342900" indent="-342900">
              <a:lnSpc>
                <a:spcPct val="120000"/>
              </a:lnSpc>
              <a:buFont typeface="+mj-lt"/>
              <a:buAutoNum type="arabicPeriod"/>
            </a:pPr>
            <a:r>
              <a:rPr lang="uk-UA" sz="1800" dirty="0" smtClean="0"/>
              <a:t>Єдина </a:t>
            </a:r>
            <a:r>
              <a:rPr lang="uk-UA" sz="1800" dirty="0" err="1" smtClean="0"/>
              <a:t>веб</a:t>
            </a:r>
            <a:r>
              <a:rPr lang="uk-UA" sz="1800" dirty="0" smtClean="0"/>
              <a:t>. система, де поєднано бази донорів крові, реципієнтів та медичних закладів</a:t>
            </a:r>
            <a:r>
              <a:rPr lang="en-US" sz="1800" dirty="0" smtClean="0"/>
              <a:t>.</a:t>
            </a:r>
          </a:p>
          <a:p>
            <a:pPr marL="342900" indent="-342900">
              <a:lnSpc>
                <a:spcPct val="120000"/>
              </a:lnSpc>
              <a:buFont typeface="+mj-lt"/>
              <a:buAutoNum type="arabicPeriod"/>
            </a:pPr>
            <a:r>
              <a:rPr lang="uk-UA" sz="1800" dirty="0" smtClean="0"/>
              <a:t>Автоматизована система для отримання запиту та пошук/фільтрація/рекомендації для донорів</a:t>
            </a:r>
            <a:r>
              <a:rPr lang="en-US" sz="1800" dirty="0" smtClean="0"/>
              <a:t>. </a:t>
            </a:r>
          </a:p>
          <a:p>
            <a:pPr marL="342900" indent="-342900">
              <a:lnSpc>
                <a:spcPct val="120000"/>
              </a:lnSpc>
              <a:buFont typeface="+mj-lt"/>
              <a:buAutoNum type="arabicPeriod"/>
            </a:pPr>
            <a:r>
              <a:rPr lang="uk-UA" sz="1800" dirty="0" smtClean="0"/>
              <a:t>Мотиваційна система </a:t>
            </a:r>
            <a:r>
              <a:rPr lang="uk-UA" sz="1800" dirty="0" err="1" smtClean="0"/>
              <a:t>геміфікації</a:t>
            </a:r>
            <a:r>
              <a:rPr lang="en-US" sz="1800" dirty="0" smtClean="0"/>
              <a:t>.</a:t>
            </a:r>
          </a:p>
          <a:p>
            <a:pPr marL="342900" indent="-342900">
              <a:lnSpc>
                <a:spcPct val="120000"/>
              </a:lnSpc>
              <a:buFont typeface="+mj-lt"/>
              <a:buAutoNum type="arabicPeriod"/>
            </a:pPr>
            <a:r>
              <a:rPr lang="en-US" sz="1800" dirty="0" smtClean="0"/>
              <a:t>API </a:t>
            </a:r>
            <a:r>
              <a:rPr lang="uk-UA" sz="1800" dirty="0" smtClean="0"/>
              <a:t> для мобільних розробників</a:t>
            </a:r>
            <a:r>
              <a:rPr lang="en-US" sz="1800" dirty="0" smtClean="0"/>
              <a:t>.</a:t>
            </a:r>
          </a:p>
          <a:p>
            <a:pPr marL="342900" indent="-342900">
              <a:lnSpc>
                <a:spcPct val="120000"/>
              </a:lnSpc>
              <a:buFont typeface="+mj-lt"/>
              <a:buAutoNum type="arabicPeriod"/>
            </a:pPr>
            <a:r>
              <a:rPr lang="uk-UA" sz="1800" dirty="0" smtClean="0"/>
              <a:t>Мобільні додатки</a:t>
            </a:r>
            <a:r>
              <a:rPr lang="en-US" sz="1800" dirty="0" smtClean="0"/>
              <a:t> </a:t>
            </a:r>
            <a:r>
              <a:rPr lang="uk-UA" sz="1800" dirty="0" smtClean="0"/>
              <a:t>для </a:t>
            </a:r>
            <a:r>
              <a:rPr lang="en-US" sz="1800" dirty="0" err="1" smtClean="0"/>
              <a:t>iOS</a:t>
            </a:r>
            <a:r>
              <a:rPr lang="en-US" sz="1800" dirty="0" smtClean="0"/>
              <a:t>/Android/Windows Phone.</a:t>
            </a:r>
          </a:p>
          <a:p>
            <a:pPr marL="342900" indent="-342900">
              <a:lnSpc>
                <a:spcPct val="120000"/>
              </a:lnSpc>
              <a:buFont typeface="+mj-lt"/>
              <a:buAutoNum type="arabicPeriod"/>
            </a:pPr>
            <a:r>
              <a:rPr lang="uk-UA" sz="1800" dirty="0" smtClean="0"/>
              <a:t>Робота на</a:t>
            </a:r>
            <a:r>
              <a:rPr lang="en-US" sz="1800" dirty="0" smtClean="0"/>
              <a:t> ASP.NET MVC / Azure / HTML5 / mobile.</a:t>
            </a:r>
          </a:p>
          <a:p>
            <a:pPr marL="342900" indent="-342900">
              <a:lnSpc>
                <a:spcPct val="120000"/>
              </a:lnSpc>
              <a:buNone/>
            </a:pPr>
            <a:endParaRPr lang="uk-UA" sz="1800" dirty="0" smtClean="0"/>
          </a:p>
          <a:p>
            <a:pPr marL="342900" indent="-342900">
              <a:lnSpc>
                <a:spcPct val="120000"/>
              </a:lnSpc>
              <a:buNone/>
            </a:pPr>
            <a:r>
              <a:rPr lang="en-US" sz="1800" dirty="0" smtClean="0"/>
              <a:t>      </a:t>
            </a:r>
            <a:r>
              <a:rPr lang="uk-UA" sz="1800" dirty="0" smtClean="0"/>
              <a:t>Грант на підтримку отримано в рамках </a:t>
            </a:r>
            <a:r>
              <a:rPr lang="de-DE" sz="1800" dirty="0" smtClean="0"/>
              <a:t>IDCEE 2014</a:t>
            </a:r>
          </a:p>
          <a:p>
            <a:pPr marL="342900" indent="-342900">
              <a:lnSpc>
                <a:spcPct val="120000"/>
              </a:lnSpc>
              <a:buNone/>
            </a:pPr>
            <a:r>
              <a:rPr lang="uk-UA" sz="1800" dirty="0" smtClean="0"/>
              <a:t>Нас підтримує Фокус, </a:t>
            </a:r>
            <a:r>
              <a:rPr lang="de-DE" sz="1800" dirty="0" smtClean="0"/>
              <a:t>Microsoft, </a:t>
            </a:r>
            <a:r>
              <a:rPr lang="de-DE" sz="1800" dirty="0" err="1" smtClean="0"/>
              <a:t>Devrain</a:t>
            </a:r>
            <a:r>
              <a:rPr lang="de-DE" sz="1800" dirty="0" smtClean="0"/>
              <a:t>, </a:t>
            </a:r>
            <a:r>
              <a:rPr lang="de-DE" sz="1800" dirty="0" err="1" smtClean="0"/>
              <a:t>Socialboost</a:t>
            </a:r>
            <a:endParaRPr lang="de-DE" sz="1800" dirty="0" smtClean="0"/>
          </a:p>
          <a:p>
            <a:pPr marL="342900" indent="-342900">
              <a:lnSpc>
                <a:spcPct val="120000"/>
              </a:lnSpc>
              <a:buNone/>
            </a:pPr>
            <a:r>
              <a:rPr lang="en-US" sz="1600" dirty="0" smtClean="0">
                <a:hlinkClick r:id="rId2"/>
              </a:rPr>
              <a:t>http://focus.ua/advertising/326561/</a:t>
            </a:r>
            <a:endParaRPr lang="uk-UA" sz="1600" dirty="0" smtClean="0"/>
          </a:p>
          <a:p>
            <a:pPr marL="342900" indent="-342900">
              <a:lnSpc>
                <a:spcPct val="120000"/>
              </a:lnSpc>
              <a:buNone/>
            </a:pPr>
            <a:endParaRPr lang="uk-UA" sz="1800" dirty="0" smtClean="0"/>
          </a:p>
          <a:p>
            <a:pPr marL="342900" indent="-342900">
              <a:lnSpc>
                <a:spcPct val="120000"/>
              </a:lnSpc>
              <a:buFont typeface="+mj-lt"/>
              <a:buAutoNum type="arabicPeriod"/>
            </a:pPr>
            <a:endParaRPr lang="en-US" sz="1800" dirty="0" smtClean="0"/>
          </a:p>
        </p:txBody>
      </p:sp>
      <p:pic>
        <p:nvPicPr>
          <p:cNvPr id="4" name="Picture 3"/>
          <p:cNvPicPr>
            <a:picLocks noChangeAspect="1"/>
          </p:cNvPicPr>
          <p:nvPr/>
        </p:nvPicPr>
        <p:blipFill>
          <a:blip r:embed="rId3" cstate="print"/>
          <a:stretch>
            <a:fillRect/>
          </a:stretch>
        </p:blipFill>
        <p:spPr>
          <a:xfrm>
            <a:off x="8509000" y="0"/>
            <a:ext cx="3502985" cy="6629400"/>
          </a:xfrm>
          <a:prstGeom prst="rect">
            <a:avLst/>
          </a:prstGeom>
        </p:spPr>
      </p:pic>
    </p:spTree>
    <p:extLst>
      <p:ext uri="{BB962C8B-B14F-4D97-AF65-F5344CB8AC3E}">
        <p14:creationId xmlns="" xmlns:p14="http://schemas.microsoft.com/office/powerpoint/2010/main" val="8924861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err="1" smtClean="0"/>
              <a:t>Завдання</a:t>
            </a:r>
            <a:r>
              <a:rPr lang="ru-RU" dirty="0" smtClean="0"/>
              <a:t> АМДУ </a:t>
            </a:r>
            <a:endParaRPr lang="en-US" dirty="0"/>
          </a:p>
        </p:txBody>
      </p:sp>
      <p:sp>
        <p:nvSpPr>
          <p:cNvPr id="3" name="Content Placeholder 2"/>
          <p:cNvSpPr>
            <a:spLocks noGrp="1"/>
          </p:cNvSpPr>
          <p:nvPr>
            <p:ph idx="1"/>
          </p:nvPr>
        </p:nvSpPr>
        <p:spPr/>
        <p:txBody>
          <a:bodyPr/>
          <a:lstStyle/>
          <a:p>
            <a:r>
              <a:rPr lang="ru-RU" dirty="0" err="1" smtClean="0"/>
              <a:t>Забезпечити</a:t>
            </a:r>
            <a:r>
              <a:rPr lang="ru-RU" dirty="0" smtClean="0"/>
              <a:t> </a:t>
            </a:r>
            <a:r>
              <a:rPr lang="ru-RU" dirty="0" err="1" smtClean="0"/>
              <a:t>житт</a:t>
            </a:r>
            <a:r>
              <a:rPr lang="uk-UA" dirty="0" smtClean="0"/>
              <a:t>є</a:t>
            </a:r>
            <a:r>
              <a:rPr lang="ru-RU" dirty="0" err="1" smtClean="0"/>
              <a:t>діяльн</a:t>
            </a:r>
            <a:r>
              <a:rPr lang="uk-UA" dirty="0" err="1" smtClean="0"/>
              <a:t>ість</a:t>
            </a:r>
            <a:r>
              <a:rPr lang="ru-RU" dirty="0" smtClean="0"/>
              <a:t> </a:t>
            </a:r>
            <a:r>
              <a:rPr lang="ru-RU" dirty="0" err="1" smtClean="0"/>
              <a:t>єдиної</a:t>
            </a:r>
            <a:r>
              <a:rPr lang="ru-RU" dirty="0" smtClean="0"/>
              <a:t> </a:t>
            </a:r>
            <a:r>
              <a:rPr lang="ru-RU" dirty="0" err="1" smtClean="0"/>
              <a:t>бази</a:t>
            </a:r>
            <a:r>
              <a:rPr lang="ru-RU" dirty="0" smtClean="0"/>
              <a:t> </a:t>
            </a:r>
          </a:p>
          <a:p>
            <a:r>
              <a:rPr lang="ru-RU" dirty="0" err="1" smtClean="0"/>
              <a:t>Збільшення</a:t>
            </a:r>
            <a:r>
              <a:rPr lang="ru-RU" dirty="0" smtClean="0"/>
              <a:t> </a:t>
            </a:r>
            <a:r>
              <a:rPr lang="ru-RU" dirty="0" err="1" smtClean="0"/>
              <a:t>бази</a:t>
            </a:r>
            <a:r>
              <a:rPr lang="ru-RU" dirty="0" smtClean="0"/>
              <a:t> </a:t>
            </a:r>
            <a:r>
              <a:rPr lang="ru-RU" dirty="0" err="1" smtClean="0"/>
              <a:t>донорів</a:t>
            </a:r>
            <a:r>
              <a:rPr lang="ru-RU" dirty="0" smtClean="0"/>
              <a:t> </a:t>
            </a:r>
            <a:r>
              <a:rPr lang="ru-RU" dirty="0" err="1" smtClean="0"/>
              <a:t>з</a:t>
            </a:r>
            <a:r>
              <a:rPr lang="ru-RU" dirty="0" smtClean="0"/>
              <a:t> метою правильного </a:t>
            </a:r>
            <a:r>
              <a:rPr lang="ru-RU" dirty="0" err="1" smtClean="0"/>
              <a:t>функціонування</a:t>
            </a:r>
            <a:r>
              <a:rPr lang="ru-RU" dirty="0" smtClean="0"/>
              <a:t> </a:t>
            </a:r>
            <a:r>
              <a:rPr lang="ru-RU" dirty="0" err="1" smtClean="0"/>
              <a:t>системи</a:t>
            </a:r>
            <a:r>
              <a:rPr lang="ru-RU" dirty="0" smtClean="0"/>
              <a:t> (</a:t>
            </a:r>
            <a:r>
              <a:rPr lang="ru-RU" dirty="0" err="1" smtClean="0"/>
              <a:t>відсторонити</a:t>
            </a:r>
            <a:r>
              <a:rPr lang="ru-RU" dirty="0" smtClean="0"/>
              <a:t> </a:t>
            </a:r>
            <a:r>
              <a:rPr lang="ru-RU" dirty="0" err="1" smtClean="0"/>
              <a:t>пацієнтів</a:t>
            </a:r>
            <a:r>
              <a:rPr lang="ru-RU" dirty="0" smtClean="0"/>
              <a:t> </a:t>
            </a:r>
            <a:r>
              <a:rPr lang="ru-RU" dirty="0" err="1" smtClean="0"/>
              <a:t>від</a:t>
            </a:r>
            <a:r>
              <a:rPr lang="ru-RU" dirty="0" smtClean="0"/>
              <a:t> </a:t>
            </a:r>
            <a:r>
              <a:rPr lang="ru-RU" dirty="0" err="1" smtClean="0"/>
              <a:t>питань</a:t>
            </a:r>
            <a:r>
              <a:rPr lang="ru-RU" dirty="0" smtClean="0"/>
              <a:t> </a:t>
            </a:r>
            <a:r>
              <a:rPr lang="ru-RU" dirty="0" err="1" smtClean="0"/>
              <a:t>пошуків</a:t>
            </a:r>
            <a:r>
              <a:rPr lang="ru-RU" dirty="0" smtClean="0"/>
              <a:t> </a:t>
            </a:r>
            <a:r>
              <a:rPr lang="ru-RU" dirty="0" err="1" smtClean="0"/>
              <a:t>донорів</a:t>
            </a:r>
            <a:r>
              <a:rPr lang="ru-RU" dirty="0" smtClean="0"/>
              <a:t> </a:t>
            </a:r>
            <a:r>
              <a:rPr lang="ru-RU" dirty="0" err="1" smtClean="0"/>
              <a:t>крові</a:t>
            </a:r>
            <a:r>
              <a:rPr lang="ru-RU" dirty="0" smtClean="0"/>
              <a:t> та </a:t>
            </a:r>
            <a:r>
              <a:rPr lang="ru-RU" dirty="0" err="1" smtClean="0"/>
              <a:t>її</a:t>
            </a:r>
            <a:r>
              <a:rPr lang="ru-RU" dirty="0" smtClean="0"/>
              <a:t> </a:t>
            </a:r>
            <a:r>
              <a:rPr lang="ru-RU" dirty="0" err="1" smtClean="0"/>
              <a:t>компонентів</a:t>
            </a:r>
            <a:r>
              <a:rPr lang="ru-RU" dirty="0" smtClean="0"/>
              <a:t>)</a:t>
            </a:r>
          </a:p>
          <a:p>
            <a:r>
              <a:rPr lang="ru-RU" dirty="0" err="1" smtClean="0"/>
              <a:t>Вплив</a:t>
            </a:r>
            <a:r>
              <a:rPr lang="ru-RU" dirty="0" smtClean="0"/>
              <a:t> на </a:t>
            </a:r>
            <a:r>
              <a:rPr lang="ru-RU" dirty="0" err="1" smtClean="0"/>
              <a:t>зміну</a:t>
            </a:r>
            <a:r>
              <a:rPr lang="ru-RU" dirty="0" smtClean="0"/>
              <a:t> </a:t>
            </a:r>
            <a:r>
              <a:rPr lang="ru-RU" dirty="0" err="1" smtClean="0"/>
              <a:t>законодавства</a:t>
            </a:r>
            <a:r>
              <a:rPr lang="ru-RU" dirty="0" smtClean="0"/>
              <a:t> </a:t>
            </a:r>
          </a:p>
          <a:p>
            <a:r>
              <a:rPr lang="ru-RU" dirty="0" err="1" smtClean="0"/>
              <a:t>Боротьба</a:t>
            </a:r>
            <a:r>
              <a:rPr lang="ru-RU" dirty="0" smtClean="0"/>
              <a:t> </a:t>
            </a:r>
            <a:r>
              <a:rPr lang="ru-RU" dirty="0" err="1" smtClean="0"/>
              <a:t>з</a:t>
            </a:r>
            <a:r>
              <a:rPr lang="ru-RU" dirty="0" smtClean="0"/>
              <a:t> </a:t>
            </a:r>
            <a:r>
              <a:rPr lang="ru-RU" dirty="0" err="1" smtClean="0"/>
              <a:t>корупцією</a:t>
            </a:r>
            <a:endParaRPr lang="ru-RU" dirty="0" smtClean="0"/>
          </a:p>
          <a:p>
            <a:r>
              <a:rPr lang="ru-RU" dirty="0" smtClean="0"/>
              <a:t>Як</a:t>
            </a:r>
            <a:r>
              <a:rPr lang="uk-UA" dirty="0" smtClean="0"/>
              <a:t>і</a:t>
            </a:r>
            <a:r>
              <a:rPr lang="ru-RU" dirty="0" err="1" smtClean="0"/>
              <a:t>сть</a:t>
            </a:r>
            <a:r>
              <a:rPr lang="ru-RU" dirty="0" smtClean="0"/>
              <a:t> </a:t>
            </a:r>
            <a:r>
              <a:rPr lang="ru-RU" dirty="0" err="1" smtClean="0"/>
              <a:t>крові</a:t>
            </a:r>
            <a:r>
              <a:rPr lang="ru-RU" dirty="0" smtClean="0"/>
              <a:t> </a:t>
            </a:r>
          </a:p>
        </p:txBody>
      </p:sp>
    </p:spTree>
    <p:extLst>
      <p:ext uri="{BB962C8B-B14F-4D97-AF65-F5344CB8AC3E}">
        <p14:creationId xmlns="" xmlns:p14="http://schemas.microsoft.com/office/powerpoint/2010/main" val="39150460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4.xml><?xml version="1.0" encoding="utf-8"?>
<a:theme xmlns:a="http://schemas.openxmlformats.org/drawingml/2006/main" name="3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3_5-30405_Build_Template_16x9_Red_Color_Background">
  <a:themeElements>
    <a:clrScheme name="Build-Red">
      <a:dk1>
        <a:srgbClr val="000000"/>
      </a:dk1>
      <a:lt1>
        <a:srgbClr val="FFFFFF"/>
      </a:lt1>
      <a:dk2>
        <a:srgbClr val="E34A28"/>
      </a:dk2>
      <a:lt2>
        <a:srgbClr val="FFFFFF"/>
      </a:lt2>
      <a:accent1>
        <a:srgbClr val="00BCF2"/>
      </a:accent1>
      <a:accent2>
        <a:srgbClr val="9B4F96"/>
      </a:accent2>
      <a:accent3>
        <a:srgbClr val="00D8CC"/>
      </a:accent3>
      <a:accent4>
        <a:srgbClr val="00188F"/>
      </a:accent4>
      <a:accent5>
        <a:srgbClr val="7FBA00"/>
      </a:accent5>
      <a:accent6>
        <a:srgbClr val="FF8C00"/>
      </a:accent6>
      <a:hlink>
        <a:srgbClr val="FFFFFF"/>
      </a:hlink>
      <a:folHlink>
        <a:srgbClr val="FFFFF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4353</TotalTime>
  <Words>407</Words>
  <Application>Microsoft Office PowerPoint</Application>
  <PresentationFormat>Произвольный</PresentationFormat>
  <Paragraphs>81</Paragraphs>
  <Slides>10</Slides>
  <Notes>1</Notes>
  <HiddenSlides>0</HiddenSlides>
  <MMClips>0</MMClips>
  <ScaleCrop>false</ScaleCrop>
  <HeadingPairs>
    <vt:vector size="4" baseType="variant">
      <vt:variant>
        <vt:lpstr>Тема</vt:lpstr>
      </vt:variant>
      <vt:variant>
        <vt:i4>5</vt:i4>
      </vt:variant>
      <vt:variant>
        <vt:lpstr>Заголовки слайдов</vt:lpstr>
      </vt:variant>
      <vt:variant>
        <vt:i4>10</vt:i4>
      </vt:variant>
    </vt:vector>
  </HeadingPairs>
  <TitlesOfParts>
    <vt:vector size="15" baseType="lpstr">
      <vt:lpstr>Office Theme</vt:lpstr>
      <vt:lpstr>2_5-30405_Build_Template_16x9_LightBlue_Color_Background</vt:lpstr>
      <vt:lpstr>4_5-30405_Build_Template_16x9_White_Background</vt:lpstr>
      <vt:lpstr>3_5-30405_Build_Template_16x9_LightBlue_Color_Background</vt:lpstr>
      <vt:lpstr>3_5-30405_Build_Template_16x9_Red_Color_Background</vt:lpstr>
      <vt:lpstr>Слайд 1</vt:lpstr>
      <vt:lpstr>Дефіцит донорської крові?</vt:lpstr>
      <vt:lpstr>Асоціація молодих донорів України</vt:lpstr>
      <vt:lpstr>Проекти життєдіяльності АМДУ</vt:lpstr>
      <vt:lpstr>Про проект  ДонорUA</vt:lpstr>
      <vt:lpstr>Наші цілі</vt:lpstr>
      <vt:lpstr>Схема реалізації</vt:lpstr>
      <vt:lpstr>Наше рішення</vt:lpstr>
      <vt:lpstr>Завдання АМДУ </vt:lpstr>
      <vt:lpstr>Дякуємо!</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Oleg Katerinyuk (Ancor Personnel)</dc:creator>
  <cp:lastModifiedBy>ира</cp:lastModifiedBy>
  <cp:revision>201</cp:revision>
  <dcterms:created xsi:type="dcterms:W3CDTF">2013-04-04T08:15:00Z</dcterms:created>
  <dcterms:modified xsi:type="dcterms:W3CDTF">2015-04-22T14:24:49Z</dcterms:modified>
</cp:coreProperties>
</file>